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9" r:id="rId4"/>
    <p:sldMasterId id="2147484020" r:id="rId5"/>
    <p:sldMasterId id="2147484076" r:id="rId6"/>
  </p:sldMasterIdLst>
  <p:notesMasterIdLst>
    <p:notesMasterId r:id="rId82"/>
  </p:notesMasterIdLst>
  <p:sldIdLst>
    <p:sldId id="2575" r:id="rId7"/>
    <p:sldId id="2594" r:id="rId8"/>
    <p:sldId id="2479" r:id="rId9"/>
    <p:sldId id="2480" r:id="rId10"/>
    <p:sldId id="2481" r:id="rId11"/>
    <p:sldId id="2596" r:id="rId12"/>
    <p:sldId id="2540" r:id="rId13"/>
    <p:sldId id="2613" r:id="rId14"/>
    <p:sldId id="2539" r:id="rId15"/>
    <p:sldId id="2609" r:id="rId16"/>
    <p:sldId id="2496" r:id="rId17"/>
    <p:sldId id="2597" r:id="rId18"/>
    <p:sldId id="2474" r:id="rId19"/>
    <p:sldId id="2465" r:id="rId20"/>
    <p:sldId id="2468" r:id="rId21"/>
    <p:sldId id="2557" r:id="rId22"/>
    <p:sldId id="2595" r:id="rId23"/>
    <p:sldId id="2611" r:id="rId24"/>
    <p:sldId id="2478" r:id="rId25"/>
    <p:sldId id="2487" r:id="rId26"/>
    <p:sldId id="2591" r:id="rId27"/>
    <p:sldId id="2488" r:id="rId28"/>
    <p:sldId id="2502" r:id="rId29"/>
    <p:sldId id="2501" r:id="rId30"/>
    <p:sldId id="2503" r:id="rId31"/>
    <p:sldId id="2489" r:id="rId32"/>
    <p:sldId id="2526" r:id="rId33"/>
    <p:sldId id="2490" r:id="rId34"/>
    <p:sldId id="2610" r:id="rId35"/>
    <p:sldId id="2612" r:id="rId36"/>
    <p:sldId id="257" r:id="rId37"/>
    <p:sldId id="2599" r:id="rId38"/>
    <p:sldId id="2576" r:id="rId39"/>
    <p:sldId id="2626" r:id="rId40"/>
    <p:sldId id="2608" r:id="rId41"/>
    <p:sldId id="2513" r:id="rId42"/>
    <p:sldId id="2623" r:id="rId43"/>
    <p:sldId id="2466" r:id="rId44"/>
    <p:sldId id="2516" r:id="rId45"/>
    <p:sldId id="2515" r:id="rId46"/>
    <p:sldId id="2514" r:id="rId47"/>
    <p:sldId id="2517" r:id="rId48"/>
    <p:sldId id="2518" r:id="rId49"/>
    <p:sldId id="2476" r:id="rId50"/>
    <p:sldId id="2509" r:id="rId51"/>
    <p:sldId id="2510" r:id="rId52"/>
    <p:sldId id="2511" r:id="rId53"/>
    <p:sldId id="2529" r:id="rId54"/>
    <p:sldId id="2527" r:id="rId55"/>
    <p:sldId id="2566" r:id="rId56"/>
    <p:sldId id="2387" r:id="rId57"/>
    <p:sldId id="2628" r:id="rId58"/>
    <p:sldId id="2403" r:id="rId59"/>
    <p:sldId id="2630" r:id="rId60"/>
    <p:sldId id="2544" r:id="rId61"/>
    <p:sldId id="2601" r:id="rId62"/>
    <p:sldId id="506" r:id="rId63"/>
    <p:sldId id="436" r:id="rId64"/>
    <p:sldId id="496" r:id="rId65"/>
    <p:sldId id="438" r:id="rId66"/>
    <p:sldId id="439" r:id="rId67"/>
    <p:sldId id="437" r:id="rId68"/>
    <p:sldId id="499" r:id="rId69"/>
    <p:sldId id="428" r:id="rId70"/>
    <p:sldId id="487" r:id="rId71"/>
    <p:sldId id="2605" r:id="rId72"/>
    <p:sldId id="2617" r:id="rId73"/>
    <p:sldId id="2545" r:id="rId74"/>
    <p:sldId id="2577" r:id="rId75"/>
    <p:sldId id="2589" r:id="rId76"/>
    <p:sldId id="275" r:id="rId77"/>
    <p:sldId id="2606" r:id="rId78"/>
    <p:sldId id="2618" r:id="rId79"/>
    <p:sldId id="2388" r:id="rId80"/>
    <p:sldId id="261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601EAE-CB48-F746-B512-26D40B3837F9}">
          <p14:sldIdLst>
            <p14:sldId id="2575"/>
          </p14:sldIdLst>
        </p14:section>
        <p14:section name="Agile" id="{254A96E4-5DB7-3343-A011-AE17353B334C}">
          <p14:sldIdLst>
            <p14:sldId id="2594"/>
            <p14:sldId id="2479"/>
            <p14:sldId id="2480"/>
            <p14:sldId id="2481"/>
            <p14:sldId id="2596"/>
            <p14:sldId id="2540"/>
            <p14:sldId id="2613"/>
            <p14:sldId id="2539"/>
            <p14:sldId id="2609"/>
            <p14:sldId id="2496"/>
            <p14:sldId id="2597"/>
            <p14:sldId id="2474"/>
            <p14:sldId id="2465"/>
            <p14:sldId id="2468"/>
            <p14:sldId id="2557"/>
          </p14:sldIdLst>
        </p14:section>
        <p14:section name="Scrum" id="{B2D03812-4F31-9A4D-B0CE-35E303342993}">
          <p14:sldIdLst>
            <p14:sldId id="2595"/>
            <p14:sldId id="2611"/>
            <p14:sldId id="2478"/>
            <p14:sldId id="2487"/>
            <p14:sldId id="2591"/>
            <p14:sldId id="2488"/>
            <p14:sldId id="2502"/>
            <p14:sldId id="2501"/>
            <p14:sldId id="2503"/>
            <p14:sldId id="2489"/>
            <p14:sldId id="2526"/>
            <p14:sldId id="2490"/>
            <p14:sldId id="2610"/>
            <p14:sldId id="2612"/>
            <p14:sldId id="257"/>
          </p14:sldIdLst>
        </p14:section>
        <p14:section name="Release" id="{92D62C2A-C20E-FE4B-9A09-899E8171B74A}">
          <p14:sldIdLst>
            <p14:sldId id="2599"/>
            <p14:sldId id="2576"/>
          </p14:sldIdLst>
        </p14:section>
        <p14:section name="Jira" id="{7CE7CB7D-BA55-1944-934C-12AE21B7C8A5}">
          <p14:sldIdLst>
            <p14:sldId id="2626"/>
            <p14:sldId id="2608"/>
            <p14:sldId id="2513"/>
            <p14:sldId id="2623"/>
            <p14:sldId id="2466"/>
            <p14:sldId id="2516"/>
            <p14:sldId id="2515"/>
            <p14:sldId id="2514"/>
            <p14:sldId id="2517"/>
            <p14:sldId id="2518"/>
            <p14:sldId id="2476"/>
            <p14:sldId id="2509"/>
            <p14:sldId id="2510"/>
            <p14:sldId id="2511"/>
            <p14:sldId id="2529"/>
            <p14:sldId id="2527"/>
          </p14:sldIdLst>
        </p14:section>
        <p14:section name="Quality" id="{244BFAF2-1DAD-2041-809D-7833F23DE835}">
          <p14:sldIdLst>
            <p14:sldId id="2566"/>
            <p14:sldId id="2387"/>
            <p14:sldId id="2628"/>
            <p14:sldId id="2403"/>
            <p14:sldId id="2630"/>
          </p14:sldIdLst>
        </p14:section>
        <p14:section name="DevOps" id="{C453E204-D435-794C-9655-84BBB55C5F36}">
          <p14:sldIdLst>
            <p14:sldId id="2544"/>
            <p14:sldId id="2601"/>
            <p14:sldId id="506"/>
            <p14:sldId id="436"/>
            <p14:sldId id="496"/>
            <p14:sldId id="438"/>
            <p14:sldId id="439"/>
            <p14:sldId id="437"/>
            <p14:sldId id="499"/>
            <p14:sldId id="428"/>
            <p14:sldId id="487"/>
          </p14:sldIdLst>
        </p14:section>
        <p14:section name="Implementation Plan" id="{34B87880-094A-D646-9968-6B5DF06E4987}">
          <p14:sldIdLst>
            <p14:sldId id="2605"/>
            <p14:sldId id="2617"/>
            <p14:sldId id="2545"/>
            <p14:sldId id="2577"/>
            <p14:sldId id="2589"/>
            <p14:sldId id="275"/>
            <p14:sldId id="2606"/>
          </p14:sldIdLst>
        </p14:section>
        <p14:section name="Call to Action" id="{C7894964-F66D-A144-80AF-399189DCA362}">
          <p14:sldIdLst>
            <p14:sldId id="2618"/>
            <p14:sldId id="2388"/>
            <p14:sldId id="2616"/>
          </p14:sldIdLst>
        </p14:section>
      </p14:sectionLst>
    </p:ext>
    <p:ext uri="{EFAFB233-063F-42B5-8137-9DF3F51BA10A}">
      <p15:sldGuideLst xmlns:p15="http://schemas.microsoft.com/office/powerpoint/2012/main">
        <p15:guide id="3" pos="120" userDrawn="1">
          <p15:clr>
            <a:srgbClr val="A4A3A4"/>
          </p15:clr>
        </p15:guide>
        <p15:guide id="4" orient="horz" pos="600" userDrawn="1">
          <p15:clr>
            <a:srgbClr val="A4A3A4"/>
          </p15:clr>
        </p15:guide>
        <p15:guide id="5" orient="horz" pos="144" userDrawn="1">
          <p15:clr>
            <a:srgbClr val="A4A3A4"/>
          </p15:clr>
        </p15:guide>
        <p15:guide id="6" orient="horz" pos="3960" userDrawn="1">
          <p15:clr>
            <a:srgbClr val="A4A3A4"/>
          </p15:clr>
        </p15:guide>
        <p15:guide id="7" orient="horz" pos="960" userDrawn="1">
          <p15:clr>
            <a:srgbClr val="A4A3A4"/>
          </p15:clr>
        </p15:guide>
        <p15:guide id="8" pos="1128" userDrawn="1">
          <p15:clr>
            <a:srgbClr val="A4A3A4"/>
          </p15:clr>
        </p15:guide>
        <p15:guide id="9" orient="horz" pos="2424" userDrawn="1">
          <p15:clr>
            <a:srgbClr val="A4A3A4"/>
          </p15:clr>
        </p15:guide>
        <p15:guide id="10" orient="horz" pos="2160" userDrawn="1">
          <p15:clr>
            <a:srgbClr val="A4A3A4"/>
          </p15:clr>
        </p15:guide>
        <p15:guide id="11" pos="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Cobb" initials="AC" lastIdx="3" clrIdx="0">
    <p:extLst>
      <p:ext uri="{19B8F6BF-5375-455C-9EA6-DF929625EA0E}">
        <p15:presenceInfo xmlns:p15="http://schemas.microsoft.com/office/powerpoint/2012/main" userId="S::alex.cobb@kony.com::d284f1fa-9d4e-48c4-9ee6-427cae588ab9" providerId="AD"/>
      </p:ext>
    </p:extLst>
  </p:cmAuthor>
  <p:cmAuthor id="2" name="Mike Thompson" initials="MT [7]" lastIdx="1" clrIdx="1"/>
  <p:cmAuthor id="3" name="Mike Thompson" initials="MT [8]" lastIdx="1" clrIdx="2"/>
  <p:cmAuthor id="4" name="Microsoft Office User" initials="Office [3]" lastIdx="1" clrIdx="3"/>
  <p:cmAuthor id="5" name="Mike Thompson" initials="MT [5]" lastIdx="1" clrIdx="4"/>
  <p:cmAuthor id="6" name="Microsoft Office User" initials="Office [2]"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4C7F3"/>
    <a:srgbClr val="6155B9"/>
    <a:srgbClr val="0270C0"/>
    <a:srgbClr val="7FBDFD"/>
    <a:srgbClr val="FCC22B"/>
    <a:srgbClr val="0161A1"/>
    <a:srgbClr val="0E8CCC"/>
    <a:srgbClr val="3F51B5"/>
    <a:srgbClr val="03B6DA"/>
    <a:srgbClr val="EBE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AF4B4-39F2-0D43-9C66-60ACF93527AD}" v="2" dt="2019-08-02T08:22:38.7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p:cViewPr varScale="1">
        <p:scale>
          <a:sx n="60" d="100"/>
          <a:sy n="60" d="100"/>
        </p:scale>
        <p:origin x="848" y="28"/>
      </p:cViewPr>
      <p:guideLst>
        <p:guide pos="120"/>
        <p:guide orient="horz" pos="600"/>
        <p:guide orient="horz" pos="144"/>
        <p:guide orient="horz" pos="3960"/>
        <p:guide orient="horz" pos="960"/>
        <p:guide pos="1128"/>
        <p:guide orient="horz" pos="2424"/>
        <p:guide orient="horz" pos="2160"/>
        <p:guide pos="43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8-29T10:48:06.330" idx="1">
    <p:pos x="-94" y="-398"/>
    <p:text>label device farm like Jenkins?</p:text>
    <p:extLst>
      <p:ext uri="{C676402C-5697-4E1C-873F-D02D1690AC5C}">
        <p15:threadingInfo xmlns:p15="http://schemas.microsoft.com/office/powerpoint/2012/main" timeZoneBias="300"/>
      </p:ext>
    </p:extLst>
  </p:cm>
  <p:cm authorId="3" dt="2017-08-29T10:48:34.803" idx="1">
    <p:pos x="114" y="-382"/>
    <p:text>Love the labels!!</p:text>
    <p:extLst>
      <p:ext uri="{C676402C-5697-4E1C-873F-D02D1690AC5C}">
        <p15:threadingInfo xmlns:p15="http://schemas.microsoft.com/office/powerpoint/2012/main" timeZoneBias="300"/>
      </p:ext>
    </p:extLst>
  </p:cm>
  <p:cm authorId="4" dt="2017-08-29T14:32:11.998" idx="1">
    <p:pos x="114" y="-286"/>
    <p:text>Add Words AWS Device Farm aboce the device farm icon</p:text>
    <p:extLst>
      <p:ext uri="{C676402C-5697-4E1C-873F-D02D1690AC5C}">
        <p15:threadingInfo xmlns:p15="http://schemas.microsoft.com/office/powerpoint/2012/main" timeZoneBias="240">
          <p15:parentCm authorId="3" idx="1"/>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09B714-F38F-4E8A-921D-2C2075253F0B}" type="doc">
      <dgm:prSet loTypeId="urn:microsoft.com/office/officeart/2005/8/layout/pyramid1" loCatId="pyramid" qsTypeId="urn:microsoft.com/office/officeart/2005/8/quickstyle/simple1" qsCatId="simple" csTypeId="urn:microsoft.com/office/officeart/2005/8/colors/colorful5" csCatId="colorful" phldr="1"/>
      <dgm:spPr/>
      <dgm:t>
        <a:bodyPr/>
        <a:lstStyle/>
        <a:p>
          <a:endParaRPr lang="en-US"/>
        </a:p>
      </dgm:t>
    </dgm:pt>
    <dgm:pt modelId="{AE301772-819D-462F-A075-A6EAADD1BBAC}">
      <dgm:prSet phldrT="[Text]" custT="1"/>
      <dgm:spPr>
        <a:solidFill>
          <a:schemeClr val="tx1">
            <a:lumMod val="20000"/>
            <a:lumOff val="80000"/>
          </a:schemeClr>
        </a:solidFill>
      </dgm:spPr>
      <dgm:t>
        <a:bodyPr anchor="ctr"/>
        <a:lstStyle/>
        <a:p>
          <a:endParaRPr lang="en-US" sz="1800" b="1">
            <a:latin typeface="Arial" panose="020B0604020202020204" pitchFamily="34" charset="0"/>
            <a:cs typeface="Arial" panose="020B0604020202020204" pitchFamily="34" charset="0"/>
          </a:endParaRPr>
        </a:p>
      </dgm:t>
    </dgm:pt>
    <dgm:pt modelId="{8CD76DBF-2053-46A9-9191-B8CA13546763}" type="sibTrans" cxnId="{94498AE4-F065-4F77-9109-C4A1A5171069}">
      <dgm:prSet/>
      <dgm:spPr/>
      <dgm:t>
        <a:bodyPr/>
        <a:lstStyle/>
        <a:p>
          <a:endParaRPr lang="en-US" sz="1800" b="1">
            <a:latin typeface="Arial" panose="020B0604020202020204" pitchFamily="34" charset="0"/>
            <a:cs typeface="Arial" panose="020B0604020202020204" pitchFamily="34" charset="0"/>
          </a:endParaRPr>
        </a:p>
      </dgm:t>
    </dgm:pt>
    <dgm:pt modelId="{16B744F7-264B-4C3E-8202-6729CD87D13F}" type="parTrans" cxnId="{94498AE4-F065-4F77-9109-C4A1A5171069}">
      <dgm:prSet/>
      <dgm:spPr/>
      <dgm:t>
        <a:bodyPr/>
        <a:lstStyle/>
        <a:p>
          <a:endParaRPr lang="en-US" sz="1800" b="1">
            <a:latin typeface="Arial" panose="020B0604020202020204" pitchFamily="34" charset="0"/>
            <a:cs typeface="Arial" panose="020B0604020202020204" pitchFamily="34" charset="0"/>
          </a:endParaRPr>
        </a:p>
      </dgm:t>
    </dgm:pt>
    <dgm:pt modelId="{D91BC8BA-CEB4-4C50-A01D-5520902965EC}">
      <dgm:prSet phldrT="[Text]" custT="1"/>
      <dgm:spPr>
        <a:solidFill>
          <a:schemeClr val="tx1">
            <a:lumMod val="40000"/>
            <a:lumOff val="60000"/>
          </a:schemeClr>
        </a:solidFill>
      </dgm:spPr>
      <dgm:t>
        <a:bodyPr/>
        <a:lstStyle/>
        <a:p>
          <a:endParaRPr lang="en-US" sz="1800" b="1">
            <a:latin typeface="Arial" panose="020B0604020202020204" pitchFamily="34" charset="0"/>
            <a:cs typeface="Arial" panose="020B0604020202020204" pitchFamily="34" charset="0"/>
          </a:endParaRPr>
        </a:p>
      </dgm:t>
    </dgm:pt>
    <dgm:pt modelId="{82571181-132E-4822-8547-3843EDB4F9E5}" type="sibTrans" cxnId="{1FE34005-7B72-49CA-B864-80488703BC01}">
      <dgm:prSet/>
      <dgm:spPr/>
      <dgm:t>
        <a:bodyPr/>
        <a:lstStyle/>
        <a:p>
          <a:endParaRPr lang="en-US" sz="1800" b="1">
            <a:latin typeface="Arial" panose="020B0604020202020204" pitchFamily="34" charset="0"/>
            <a:cs typeface="Arial" panose="020B0604020202020204" pitchFamily="34" charset="0"/>
          </a:endParaRPr>
        </a:p>
      </dgm:t>
    </dgm:pt>
    <dgm:pt modelId="{DBAECF61-16DC-4B7F-8CF8-2C640256584E}" type="parTrans" cxnId="{1FE34005-7B72-49CA-B864-80488703BC01}">
      <dgm:prSet/>
      <dgm:spPr/>
      <dgm:t>
        <a:bodyPr/>
        <a:lstStyle/>
        <a:p>
          <a:endParaRPr lang="en-US" sz="1800" b="1">
            <a:latin typeface="Arial" panose="020B0604020202020204" pitchFamily="34" charset="0"/>
            <a:cs typeface="Arial" panose="020B0604020202020204" pitchFamily="34" charset="0"/>
          </a:endParaRPr>
        </a:p>
      </dgm:t>
    </dgm:pt>
    <dgm:pt modelId="{32540F5C-47A0-4CAC-BF10-F657EBAB0079}">
      <dgm:prSet phldrT="[Text]" custT="1"/>
      <dgm:spPr>
        <a:solidFill>
          <a:schemeClr val="tx1">
            <a:lumMod val="60000"/>
            <a:lumOff val="40000"/>
          </a:schemeClr>
        </a:solidFill>
      </dgm:spPr>
      <dgm:t>
        <a:bodyPr/>
        <a:lstStyle/>
        <a:p>
          <a:endParaRPr lang="en-US" sz="1800" b="1">
            <a:latin typeface="Arial" panose="020B0604020202020204" pitchFamily="34" charset="0"/>
            <a:cs typeface="Arial" panose="020B0604020202020204" pitchFamily="34" charset="0"/>
          </a:endParaRPr>
        </a:p>
      </dgm:t>
    </dgm:pt>
    <dgm:pt modelId="{7C16D4EB-2B57-4341-B3B2-3CD1EA4FF32C}" type="parTrans" cxnId="{8CC641B0-852E-4C6B-8A15-D9846D3F8752}">
      <dgm:prSet/>
      <dgm:spPr/>
      <dgm:t>
        <a:bodyPr/>
        <a:lstStyle/>
        <a:p>
          <a:endParaRPr lang="en-US"/>
        </a:p>
      </dgm:t>
    </dgm:pt>
    <dgm:pt modelId="{3C302EC4-D201-43F0-B2A6-95FC9DF60EF0}" type="sibTrans" cxnId="{8CC641B0-852E-4C6B-8A15-D9846D3F8752}">
      <dgm:prSet/>
      <dgm:spPr/>
      <dgm:t>
        <a:bodyPr/>
        <a:lstStyle/>
        <a:p>
          <a:endParaRPr lang="en-US"/>
        </a:p>
      </dgm:t>
    </dgm:pt>
    <dgm:pt modelId="{36FE8FAA-779F-4C83-B508-A3EE6878454F}">
      <dgm:prSet phldrT="[Text]" custT="1"/>
      <dgm:spPr>
        <a:solidFill>
          <a:schemeClr val="bg1"/>
        </a:solidFill>
        <a:ln>
          <a:solidFill>
            <a:schemeClr val="accent1">
              <a:lumMod val="75000"/>
            </a:schemeClr>
          </a:solidFill>
        </a:ln>
      </dgm:spPr>
      <dgm:t>
        <a:bodyPr/>
        <a:lstStyle/>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a:p>
          <a:endParaRPr lang="en-US" sz="1800" b="1">
            <a:latin typeface="Arial" panose="020B0604020202020204" pitchFamily="34" charset="0"/>
            <a:cs typeface="Arial" panose="020B0604020202020204" pitchFamily="34" charset="0"/>
          </a:endParaRPr>
        </a:p>
      </dgm:t>
    </dgm:pt>
    <dgm:pt modelId="{CD0A96CF-6E81-4A5E-BCD7-FC0CE3A8C952}" type="sibTrans" cxnId="{6E9300D1-965D-4D45-9CCB-877E062D8BDD}">
      <dgm:prSet/>
      <dgm:spPr/>
      <dgm:t>
        <a:bodyPr/>
        <a:lstStyle/>
        <a:p>
          <a:endParaRPr lang="en-US" sz="1800" b="1">
            <a:latin typeface="Arial" panose="020B0604020202020204" pitchFamily="34" charset="0"/>
            <a:cs typeface="Arial" panose="020B0604020202020204" pitchFamily="34" charset="0"/>
          </a:endParaRPr>
        </a:p>
      </dgm:t>
    </dgm:pt>
    <dgm:pt modelId="{1C2C34C3-A18D-4BA7-B819-517AE611492D}" type="parTrans" cxnId="{6E9300D1-965D-4D45-9CCB-877E062D8BDD}">
      <dgm:prSet/>
      <dgm:spPr/>
      <dgm:t>
        <a:bodyPr/>
        <a:lstStyle/>
        <a:p>
          <a:endParaRPr lang="en-US" sz="1800" b="1">
            <a:latin typeface="Arial" panose="020B0604020202020204" pitchFamily="34" charset="0"/>
            <a:cs typeface="Arial" panose="020B0604020202020204" pitchFamily="34" charset="0"/>
          </a:endParaRPr>
        </a:p>
      </dgm:t>
    </dgm:pt>
    <dgm:pt modelId="{9B54025C-3433-4DCA-85E9-8325228AFE27}" type="pres">
      <dgm:prSet presAssocID="{4909B714-F38F-4E8A-921D-2C2075253F0B}" presName="Name0" presStyleCnt="0">
        <dgm:presLayoutVars>
          <dgm:dir/>
          <dgm:animLvl val="lvl"/>
          <dgm:resizeHandles val="exact"/>
        </dgm:presLayoutVars>
      </dgm:prSet>
      <dgm:spPr/>
    </dgm:pt>
    <dgm:pt modelId="{2BD3BA73-8294-4938-BC85-B5E26ACB6E57}" type="pres">
      <dgm:prSet presAssocID="{36FE8FAA-779F-4C83-B508-A3EE6878454F}" presName="Name8" presStyleCnt="0"/>
      <dgm:spPr/>
    </dgm:pt>
    <dgm:pt modelId="{7FE35A85-1F27-4A35-8E15-41BBEFA415C7}" type="pres">
      <dgm:prSet presAssocID="{36FE8FAA-779F-4C83-B508-A3EE6878454F}" presName="level" presStyleLbl="node1" presStyleIdx="0" presStyleCnt="4" custScaleX="101278" custScaleY="136040" custLinFactNeighborX="86" custLinFactNeighborY="10777">
        <dgm:presLayoutVars>
          <dgm:chMax val="1"/>
          <dgm:bulletEnabled val="1"/>
        </dgm:presLayoutVars>
      </dgm:prSet>
      <dgm:spPr/>
    </dgm:pt>
    <dgm:pt modelId="{DDBD0C19-EA27-47DB-A058-D40383550C8F}" type="pres">
      <dgm:prSet presAssocID="{36FE8FAA-779F-4C83-B508-A3EE6878454F}" presName="levelTx" presStyleLbl="revTx" presStyleIdx="0" presStyleCnt="0">
        <dgm:presLayoutVars>
          <dgm:chMax val="1"/>
          <dgm:bulletEnabled val="1"/>
        </dgm:presLayoutVars>
      </dgm:prSet>
      <dgm:spPr/>
    </dgm:pt>
    <dgm:pt modelId="{6EA18294-7A9E-4E96-8208-55AABD9DD9D8}" type="pres">
      <dgm:prSet presAssocID="{AE301772-819D-462F-A075-A6EAADD1BBAC}" presName="Name8" presStyleCnt="0"/>
      <dgm:spPr/>
    </dgm:pt>
    <dgm:pt modelId="{CC177E6E-95D3-4E22-8D43-058FAE5FF722}" type="pres">
      <dgm:prSet presAssocID="{AE301772-819D-462F-A075-A6EAADD1BBAC}" presName="level" presStyleLbl="node1" presStyleIdx="1" presStyleCnt="4" custScaleX="102073" custScaleY="77015" custLinFactNeighborX="-191" custLinFactNeighborY="10300">
        <dgm:presLayoutVars>
          <dgm:chMax val="1"/>
          <dgm:bulletEnabled val="1"/>
        </dgm:presLayoutVars>
      </dgm:prSet>
      <dgm:spPr/>
    </dgm:pt>
    <dgm:pt modelId="{931D5BDB-53AA-40FA-8215-749799554C55}" type="pres">
      <dgm:prSet presAssocID="{AE301772-819D-462F-A075-A6EAADD1BBAC}" presName="levelTx" presStyleLbl="revTx" presStyleIdx="0" presStyleCnt="0">
        <dgm:presLayoutVars>
          <dgm:chMax val="1"/>
          <dgm:bulletEnabled val="1"/>
        </dgm:presLayoutVars>
      </dgm:prSet>
      <dgm:spPr/>
    </dgm:pt>
    <dgm:pt modelId="{EB8BA8F4-543B-43CF-B267-9EF0E5DA2FBF}" type="pres">
      <dgm:prSet presAssocID="{D91BC8BA-CEB4-4C50-A01D-5520902965EC}" presName="Name8" presStyleCnt="0"/>
      <dgm:spPr/>
    </dgm:pt>
    <dgm:pt modelId="{0149268C-178C-430B-A9BD-D2006BCBD075}" type="pres">
      <dgm:prSet presAssocID="{D91BC8BA-CEB4-4C50-A01D-5520902965EC}" presName="level" presStyleLbl="node1" presStyleIdx="2" presStyleCnt="4" custScaleX="102142" custScaleY="129477" custLinFactNeighborX="0" custLinFactNeighborY="9905">
        <dgm:presLayoutVars>
          <dgm:chMax val="1"/>
          <dgm:bulletEnabled val="1"/>
        </dgm:presLayoutVars>
      </dgm:prSet>
      <dgm:spPr/>
    </dgm:pt>
    <dgm:pt modelId="{1B4B168A-0987-49E0-BA48-95A205DCE93E}" type="pres">
      <dgm:prSet presAssocID="{D91BC8BA-CEB4-4C50-A01D-5520902965EC}" presName="levelTx" presStyleLbl="revTx" presStyleIdx="0" presStyleCnt="0">
        <dgm:presLayoutVars>
          <dgm:chMax val="1"/>
          <dgm:bulletEnabled val="1"/>
        </dgm:presLayoutVars>
      </dgm:prSet>
      <dgm:spPr/>
    </dgm:pt>
    <dgm:pt modelId="{D8990E81-937F-411D-BE70-413A05D8BE0D}" type="pres">
      <dgm:prSet presAssocID="{32540F5C-47A0-4CAC-BF10-F657EBAB0079}" presName="Name8" presStyleCnt="0"/>
      <dgm:spPr/>
    </dgm:pt>
    <dgm:pt modelId="{235DB29C-B595-4A02-A1B6-FC39B6E8ADAF}" type="pres">
      <dgm:prSet presAssocID="{32540F5C-47A0-4CAC-BF10-F657EBAB0079}" presName="level" presStyleLbl="node1" presStyleIdx="3" presStyleCnt="4" custScaleX="100000" custScaleY="82593" custLinFactNeighborY="5578">
        <dgm:presLayoutVars>
          <dgm:chMax val="1"/>
          <dgm:bulletEnabled val="1"/>
        </dgm:presLayoutVars>
      </dgm:prSet>
      <dgm:spPr/>
    </dgm:pt>
    <dgm:pt modelId="{08C7AF4B-1F1F-432E-917D-518B46E0EE52}" type="pres">
      <dgm:prSet presAssocID="{32540F5C-47A0-4CAC-BF10-F657EBAB0079}" presName="levelTx" presStyleLbl="revTx" presStyleIdx="0" presStyleCnt="0">
        <dgm:presLayoutVars>
          <dgm:chMax val="1"/>
          <dgm:bulletEnabled val="1"/>
        </dgm:presLayoutVars>
      </dgm:prSet>
      <dgm:spPr/>
    </dgm:pt>
  </dgm:ptLst>
  <dgm:cxnLst>
    <dgm:cxn modelId="{F368E404-3F98-484C-AAEB-17B143D691C4}" type="presOf" srcId="{36FE8FAA-779F-4C83-B508-A3EE6878454F}" destId="{DDBD0C19-EA27-47DB-A058-D40383550C8F}" srcOrd="1" destOrd="0" presId="urn:microsoft.com/office/officeart/2005/8/layout/pyramid1"/>
    <dgm:cxn modelId="{1FE34005-7B72-49CA-B864-80488703BC01}" srcId="{4909B714-F38F-4E8A-921D-2C2075253F0B}" destId="{D91BC8BA-CEB4-4C50-A01D-5520902965EC}" srcOrd="2" destOrd="0" parTransId="{DBAECF61-16DC-4B7F-8CF8-2C640256584E}" sibTransId="{82571181-132E-4822-8547-3843EDB4F9E5}"/>
    <dgm:cxn modelId="{21F11D0C-A35E-481E-BFBA-0C73DB77E459}" type="presOf" srcId="{D91BC8BA-CEB4-4C50-A01D-5520902965EC}" destId="{0149268C-178C-430B-A9BD-D2006BCBD075}" srcOrd="0" destOrd="0" presId="urn:microsoft.com/office/officeart/2005/8/layout/pyramid1"/>
    <dgm:cxn modelId="{036C0B3E-F567-4B62-ADE6-93934B0BF8F2}" type="presOf" srcId="{36FE8FAA-779F-4C83-B508-A3EE6878454F}" destId="{7FE35A85-1F27-4A35-8E15-41BBEFA415C7}" srcOrd="0" destOrd="0" presId="urn:microsoft.com/office/officeart/2005/8/layout/pyramid1"/>
    <dgm:cxn modelId="{55F8B93F-4D3A-43F2-81B2-CF62DBD0744B}" type="presOf" srcId="{4909B714-F38F-4E8A-921D-2C2075253F0B}" destId="{9B54025C-3433-4DCA-85E9-8325228AFE27}" srcOrd="0" destOrd="0" presId="urn:microsoft.com/office/officeart/2005/8/layout/pyramid1"/>
    <dgm:cxn modelId="{932A738C-B8AA-4B7A-9E3F-84372C848BA7}" type="presOf" srcId="{32540F5C-47A0-4CAC-BF10-F657EBAB0079}" destId="{08C7AF4B-1F1F-432E-917D-518B46E0EE52}" srcOrd="1" destOrd="0" presId="urn:microsoft.com/office/officeart/2005/8/layout/pyramid1"/>
    <dgm:cxn modelId="{B366F290-933A-44D0-91E8-59505218DF33}" type="presOf" srcId="{AE301772-819D-462F-A075-A6EAADD1BBAC}" destId="{931D5BDB-53AA-40FA-8215-749799554C55}" srcOrd="1" destOrd="0" presId="urn:microsoft.com/office/officeart/2005/8/layout/pyramid1"/>
    <dgm:cxn modelId="{771F50A7-500B-4FAA-8596-6A4459061732}" type="presOf" srcId="{32540F5C-47A0-4CAC-BF10-F657EBAB0079}" destId="{235DB29C-B595-4A02-A1B6-FC39B6E8ADAF}" srcOrd="0" destOrd="0" presId="urn:microsoft.com/office/officeart/2005/8/layout/pyramid1"/>
    <dgm:cxn modelId="{8CC641B0-852E-4C6B-8A15-D9846D3F8752}" srcId="{4909B714-F38F-4E8A-921D-2C2075253F0B}" destId="{32540F5C-47A0-4CAC-BF10-F657EBAB0079}" srcOrd="3" destOrd="0" parTransId="{7C16D4EB-2B57-4341-B3B2-3CD1EA4FF32C}" sibTransId="{3C302EC4-D201-43F0-B2A6-95FC9DF60EF0}"/>
    <dgm:cxn modelId="{083444CE-66AB-489F-B1EF-8FBCEF382CC8}" type="presOf" srcId="{AE301772-819D-462F-A075-A6EAADD1BBAC}" destId="{CC177E6E-95D3-4E22-8D43-058FAE5FF722}" srcOrd="0" destOrd="0" presId="urn:microsoft.com/office/officeart/2005/8/layout/pyramid1"/>
    <dgm:cxn modelId="{6E9300D1-965D-4D45-9CCB-877E062D8BDD}" srcId="{4909B714-F38F-4E8A-921D-2C2075253F0B}" destId="{36FE8FAA-779F-4C83-B508-A3EE6878454F}" srcOrd="0" destOrd="0" parTransId="{1C2C34C3-A18D-4BA7-B819-517AE611492D}" sibTransId="{CD0A96CF-6E81-4A5E-BCD7-FC0CE3A8C952}"/>
    <dgm:cxn modelId="{94498AE4-F065-4F77-9109-C4A1A5171069}" srcId="{4909B714-F38F-4E8A-921D-2C2075253F0B}" destId="{AE301772-819D-462F-A075-A6EAADD1BBAC}" srcOrd="1" destOrd="0" parTransId="{16B744F7-264B-4C3E-8202-6729CD87D13F}" sibTransId="{8CD76DBF-2053-46A9-9191-B8CA13546763}"/>
    <dgm:cxn modelId="{951B65EB-8672-442D-8E30-45179C578CB4}" type="presOf" srcId="{D91BC8BA-CEB4-4C50-A01D-5520902965EC}" destId="{1B4B168A-0987-49E0-BA48-95A205DCE93E}" srcOrd="1" destOrd="0" presId="urn:microsoft.com/office/officeart/2005/8/layout/pyramid1"/>
    <dgm:cxn modelId="{73485001-7D01-454F-BD8C-514949957F18}" type="presParOf" srcId="{9B54025C-3433-4DCA-85E9-8325228AFE27}" destId="{2BD3BA73-8294-4938-BC85-B5E26ACB6E57}" srcOrd="0" destOrd="0" presId="urn:microsoft.com/office/officeart/2005/8/layout/pyramid1"/>
    <dgm:cxn modelId="{1980E780-0CC8-4A32-96D2-43C570ED87CE}" type="presParOf" srcId="{2BD3BA73-8294-4938-BC85-B5E26ACB6E57}" destId="{7FE35A85-1F27-4A35-8E15-41BBEFA415C7}" srcOrd="0" destOrd="0" presId="urn:microsoft.com/office/officeart/2005/8/layout/pyramid1"/>
    <dgm:cxn modelId="{A83F9986-1071-4C57-8069-860C6A11E908}" type="presParOf" srcId="{2BD3BA73-8294-4938-BC85-B5E26ACB6E57}" destId="{DDBD0C19-EA27-47DB-A058-D40383550C8F}" srcOrd="1" destOrd="0" presId="urn:microsoft.com/office/officeart/2005/8/layout/pyramid1"/>
    <dgm:cxn modelId="{500C25D1-8EDB-4D9D-AF34-87C5AAC8C168}" type="presParOf" srcId="{9B54025C-3433-4DCA-85E9-8325228AFE27}" destId="{6EA18294-7A9E-4E96-8208-55AABD9DD9D8}" srcOrd="1" destOrd="0" presId="urn:microsoft.com/office/officeart/2005/8/layout/pyramid1"/>
    <dgm:cxn modelId="{482D5C8A-6EAC-46C4-B9EF-1C11B5C9AC1A}" type="presParOf" srcId="{6EA18294-7A9E-4E96-8208-55AABD9DD9D8}" destId="{CC177E6E-95D3-4E22-8D43-058FAE5FF722}" srcOrd="0" destOrd="0" presId="urn:microsoft.com/office/officeart/2005/8/layout/pyramid1"/>
    <dgm:cxn modelId="{405BFDA8-9598-43EB-B2D1-165DCD84BAC4}" type="presParOf" srcId="{6EA18294-7A9E-4E96-8208-55AABD9DD9D8}" destId="{931D5BDB-53AA-40FA-8215-749799554C55}" srcOrd="1" destOrd="0" presId="urn:microsoft.com/office/officeart/2005/8/layout/pyramid1"/>
    <dgm:cxn modelId="{6058A49B-D3D1-4F91-B141-6BE488FC28A0}" type="presParOf" srcId="{9B54025C-3433-4DCA-85E9-8325228AFE27}" destId="{EB8BA8F4-543B-43CF-B267-9EF0E5DA2FBF}" srcOrd="2" destOrd="0" presId="urn:microsoft.com/office/officeart/2005/8/layout/pyramid1"/>
    <dgm:cxn modelId="{48F90B0B-8EA5-4741-B45C-A95E378AE9EB}" type="presParOf" srcId="{EB8BA8F4-543B-43CF-B267-9EF0E5DA2FBF}" destId="{0149268C-178C-430B-A9BD-D2006BCBD075}" srcOrd="0" destOrd="0" presId="urn:microsoft.com/office/officeart/2005/8/layout/pyramid1"/>
    <dgm:cxn modelId="{A366C56D-D7C3-4A75-9209-47FC1CF26C03}" type="presParOf" srcId="{EB8BA8F4-543B-43CF-B267-9EF0E5DA2FBF}" destId="{1B4B168A-0987-49E0-BA48-95A205DCE93E}" srcOrd="1" destOrd="0" presId="urn:microsoft.com/office/officeart/2005/8/layout/pyramid1"/>
    <dgm:cxn modelId="{F9260E8A-DFBA-4B24-9FED-97F92B26366C}" type="presParOf" srcId="{9B54025C-3433-4DCA-85E9-8325228AFE27}" destId="{D8990E81-937F-411D-BE70-413A05D8BE0D}" srcOrd="3" destOrd="0" presId="urn:microsoft.com/office/officeart/2005/8/layout/pyramid1"/>
    <dgm:cxn modelId="{32AA4907-03CA-4F47-A163-616CE16BB142}" type="presParOf" srcId="{D8990E81-937F-411D-BE70-413A05D8BE0D}" destId="{235DB29C-B595-4A02-A1B6-FC39B6E8ADAF}" srcOrd="0" destOrd="0" presId="urn:microsoft.com/office/officeart/2005/8/layout/pyramid1"/>
    <dgm:cxn modelId="{DD86C9B1-17A8-4BEE-9E38-ACE6973ED70B}" type="presParOf" srcId="{D8990E81-937F-411D-BE70-413A05D8BE0D}" destId="{08C7AF4B-1F1F-432E-917D-518B46E0EE52}"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94F159-C070-4602-A6AB-FEDE99A0A9A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0C32C95C-F0E9-4AEA-83CD-EF9BA09A330A}">
      <dgm:prSet phldrT="[Text]"/>
      <dgm:spPr/>
      <dgm:t>
        <a:bodyPr/>
        <a:lstStyle/>
        <a:p>
          <a:r>
            <a:rPr lang="en-US"/>
            <a:t>Information Architecture</a:t>
          </a:r>
        </a:p>
      </dgm:t>
    </dgm:pt>
    <dgm:pt modelId="{EA6DAA61-7D91-4322-8756-E54F8DEA345E}" type="parTrans" cxnId="{3FE9BEAA-F37D-4274-998F-BFE66CF299FC}">
      <dgm:prSet/>
      <dgm:spPr/>
      <dgm:t>
        <a:bodyPr/>
        <a:lstStyle/>
        <a:p>
          <a:endParaRPr lang="en-US"/>
        </a:p>
      </dgm:t>
    </dgm:pt>
    <dgm:pt modelId="{D7000CA2-8523-4BC2-838A-4A77F9F3E755}" type="sibTrans" cxnId="{3FE9BEAA-F37D-4274-998F-BFE66CF299FC}">
      <dgm:prSet/>
      <dgm:spPr/>
      <dgm:t>
        <a:bodyPr/>
        <a:lstStyle/>
        <a:p>
          <a:endParaRPr lang="en-US"/>
        </a:p>
      </dgm:t>
    </dgm:pt>
    <dgm:pt modelId="{AAB41EA2-0C7B-44AB-9E21-A0D436EB54DC}">
      <dgm:prSet phldrT="[Text]"/>
      <dgm:spPr/>
      <dgm:t>
        <a:bodyPr/>
        <a:lstStyle/>
        <a:p>
          <a:r>
            <a:rPr lang="en-US"/>
            <a:t>Wireframes</a:t>
          </a:r>
        </a:p>
      </dgm:t>
    </dgm:pt>
    <dgm:pt modelId="{7D9D7A09-0C30-48B5-A86F-266D5819249C}" type="parTrans" cxnId="{109E4AC6-8F5F-4BA8-B0C5-057FF03B98FD}">
      <dgm:prSet/>
      <dgm:spPr/>
      <dgm:t>
        <a:bodyPr/>
        <a:lstStyle/>
        <a:p>
          <a:endParaRPr lang="en-US"/>
        </a:p>
      </dgm:t>
    </dgm:pt>
    <dgm:pt modelId="{6700F9B6-1CAA-4FC3-8D8A-88B9AADE4CCB}" type="sibTrans" cxnId="{109E4AC6-8F5F-4BA8-B0C5-057FF03B98FD}">
      <dgm:prSet/>
      <dgm:spPr/>
      <dgm:t>
        <a:bodyPr/>
        <a:lstStyle/>
        <a:p>
          <a:endParaRPr lang="en-US"/>
        </a:p>
      </dgm:t>
    </dgm:pt>
    <dgm:pt modelId="{2F6863CF-3837-4CAB-B456-369467496A6E}">
      <dgm:prSet phldrT="[Text]"/>
      <dgm:spPr/>
      <dgm:t>
        <a:bodyPr/>
        <a:lstStyle/>
        <a:p>
          <a:r>
            <a:rPr lang="en-US"/>
            <a:t>UI/UX Design</a:t>
          </a:r>
        </a:p>
      </dgm:t>
    </dgm:pt>
    <dgm:pt modelId="{F48E0AF0-EC9B-4808-A838-0D32F990037D}" type="parTrans" cxnId="{067C5786-5FAB-4D6C-8C85-E3C203A0E765}">
      <dgm:prSet/>
      <dgm:spPr/>
      <dgm:t>
        <a:bodyPr/>
        <a:lstStyle/>
        <a:p>
          <a:endParaRPr lang="en-US"/>
        </a:p>
      </dgm:t>
    </dgm:pt>
    <dgm:pt modelId="{8316DFFE-2F9C-415F-B33E-0676E83D651B}" type="sibTrans" cxnId="{067C5786-5FAB-4D6C-8C85-E3C203A0E765}">
      <dgm:prSet/>
      <dgm:spPr/>
      <dgm:t>
        <a:bodyPr/>
        <a:lstStyle/>
        <a:p>
          <a:endParaRPr lang="en-US"/>
        </a:p>
      </dgm:t>
    </dgm:pt>
    <dgm:pt modelId="{977D4A19-9533-4171-924A-8FB45D924F48}">
      <dgm:prSet phldrT="[Text]"/>
      <dgm:spPr/>
      <dgm:t>
        <a:bodyPr/>
        <a:lstStyle/>
        <a:p>
          <a:r>
            <a:rPr lang="en-US"/>
            <a:t>Interaction Design</a:t>
          </a:r>
        </a:p>
      </dgm:t>
    </dgm:pt>
    <dgm:pt modelId="{0E69FD59-B6FB-407A-A115-49E6A29F68BD}" type="parTrans" cxnId="{732114D6-5DA9-4DAB-AF68-66229191FD82}">
      <dgm:prSet/>
      <dgm:spPr/>
      <dgm:t>
        <a:bodyPr/>
        <a:lstStyle/>
        <a:p>
          <a:endParaRPr lang="en-US"/>
        </a:p>
      </dgm:t>
    </dgm:pt>
    <dgm:pt modelId="{F068D685-3D3F-459D-A70B-C8496A293106}" type="sibTrans" cxnId="{732114D6-5DA9-4DAB-AF68-66229191FD82}">
      <dgm:prSet/>
      <dgm:spPr/>
      <dgm:t>
        <a:bodyPr/>
        <a:lstStyle/>
        <a:p>
          <a:endParaRPr lang="en-US"/>
        </a:p>
      </dgm:t>
    </dgm:pt>
    <dgm:pt modelId="{BE30F93B-0884-42EB-9C1C-94DE7E28D4FC}">
      <dgm:prSet phldrT="[Text]"/>
      <dgm:spPr/>
      <dgm:t>
        <a:bodyPr/>
        <a:lstStyle/>
        <a:p>
          <a:r>
            <a:rPr lang="en-US"/>
            <a:t>UI Development</a:t>
          </a:r>
        </a:p>
      </dgm:t>
    </dgm:pt>
    <dgm:pt modelId="{6EE37280-3945-44CE-A9A7-7393BB694147}" type="parTrans" cxnId="{648690CF-5534-4B68-81C1-540FF588471B}">
      <dgm:prSet/>
      <dgm:spPr/>
      <dgm:t>
        <a:bodyPr/>
        <a:lstStyle/>
        <a:p>
          <a:endParaRPr lang="en-US"/>
        </a:p>
      </dgm:t>
    </dgm:pt>
    <dgm:pt modelId="{01265818-ECF1-4321-B328-7A57CF273EDB}" type="sibTrans" cxnId="{648690CF-5534-4B68-81C1-540FF588471B}">
      <dgm:prSet/>
      <dgm:spPr/>
      <dgm:t>
        <a:bodyPr/>
        <a:lstStyle/>
        <a:p>
          <a:endParaRPr lang="en-US"/>
        </a:p>
      </dgm:t>
    </dgm:pt>
    <dgm:pt modelId="{DA940597-6DCD-445A-9F61-CF5947F78B3A}">
      <dgm:prSet phldrT="[Text]"/>
      <dgm:spPr/>
      <dgm:t>
        <a:bodyPr/>
        <a:lstStyle/>
        <a:p>
          <a:r>
            <a:rPr lang="en-US"/>
            <a:t>Application testing</a:t>
          </a:r>
        </a:p>
      </dgm:t>
    </dgm:pt>
    <dgm:pt modelId="{61230D63-CFDD-4241-AC79-A3973B9E9893}" type="parTrans" cxnId="{E1A39535-AC61-4CF6-8F0D-976C51E30ADA}">
      <dgm:prSet/>
      <dgm:spPr/>
      <dgm:t>
        <a:bodyPr/>
        <a:lstStyle/>
        <a:p>
          <a:endParaRPr lang="en-US"/>
        </a:p>
      </dgm:t>
    </dgm:pt>
    <dgm:pt modelId="{5499D80E-BE18-4F3E-BFD3-F57D7368153E}" type="sibTrans" cxnId="{E1A39535-AC61-4CF6-8F0D-976C51E30ADA}">
      <dgm:prSet/>
      <dgm:spPr/>
      <dgm:t>
        <a:bodyPr/>
        <a:lstStyle/>
        <a:p>
          <a:endParaRPr lang="en-US"/>
        </a:p>
      </dgm:t>
    </dgm:pt>
    <dgm:pt modelId="{5D2302D8-1E20-47BD-8C1C-181EE50B514C}">
      <dgm:prSet phldrT="[Text]"/>
      <dgm:spPr/>
      <dgm:t>
        <a:bodyPr/>
        <a:lstStyle/>
        <a:p>
          <a:r>
            <a:rPr lang="en-US"/>
            <a:t>Visual Design</a:t>
          </a:r>
        </a:p>
      </dgm:t>
    </dgm:pt>
    <dgm:pt modelId="{C2A4BF92-F779-42A9-A0D4-BAFC9B1E6473}" type="parTrans" cxnId="{DA6F9EC5-589E-4DD6-A685-E1CD772A1C04}">
      <dgm:prSet/>
      <dgm:spPr/>
      <dgm:t>
        <a:bodyPr/>
        <a:lstStyle/>
        <a:p>
          <a:endParaRPr lang="en-US"/>
        </a:p>
      </dgm:t>
    </dgm:pt>
    <dgm:pt modelId="{E60E14A1-089F-40FB-A8F9-F2AE2868D3F1}" type="sibTrans" cxnId="{DA6F9EC5-589E-4DD6-A685-E1CD772A1C04}">
      <dgm:prSet/>
      <dgm:spPr/>
      <dgm:t>
        <a:bodyPr/>
        <a:lstStyle/>
        <a:p>
          <a:endParaRPr lang="en-US"/>
        </a:p>
      </dgm:t>
    </dgm:pt>
    <dgm:pt modelId="{7C13E75B-B906-495A-AD29-8331BE1A9BDE}">
      <dgm:prSet phldrT="[Text]"/>
      <dgm:spPr/>
      <dgm:t>
        <a:bodyPr/>
        <a:lstStyle/>
        <a:p>
          <a:r>
            <a:rPr lang="en-US"/>
            <a:t>QA (User Testing)</a:t>
          </a:r>
        </a:p>
      </dgm:t>
    </dgm:pt>
    <dgm:pt modelId="{911F4971-BA51-49B5-83A1-8A23322003A3}" type="parTrans" cxnId="{CEA14B6D-3EF3-46EA-A5AF-D73EFA35E390}">
      <dgm:prSet/>
      <dgm:spPr/>
      <dgm:t>
        <a:bodyPr/>
        <a:lstStyle/>
        <a:p>
          <a:endParaRPr lang="en-US"/>
        </a:p>
      </dgm:t>
    </dgm:pt>
    <dgm:pt modelId="{901510B6-0278-464A-A4D4-88A363FB1C6F}" type="sibTrans" cxnId="{CEA14B6D-3EF3-46EA-A5AF-D73EFA35E390}">
      <dgm:prSet/>
      <dgm:spPr/>
      <dgm:t>
        <a:bodyPr/>
        <a:lstStyle/>
        <a:p>
          <a:endParaRPr lang="en-US"/>
        </a:p>
      </dgm:t>
    </dgm:pt>
    <dgm:pt modelId="{727FCB7E-DD31-479F-B8E7-F2C6F59BBBC2}">
      <dgm:prSet phldrT="[Text]"/>
      <dgm:spPr/>
      <dgm:t>
        <a:bodyPr/>
        <a:lstStyle/>
        <a:p>
          <a:r>
            <a:rPr lang="en-US"/>
            <a:t>SketchFlow</a:t>
          </a:r>
        </a:p>
      </dgm:t>
    </dgm:pt>
    <dgm:pt modelId="{87627379-E201-459A-9336-B9C266978807}" type="parTrans" cxnId="{6FA71BAD-4238-4184-920A-790BA9579113}">
      <dgm:prSet/>
      <dgm:spPr/>
      <dgm:t>
        <a:bodyPr/>
        <a:lstStyle/>
        <a:p>
          <a:endParaRPr lang="en-US"/>
        </a:p>
      </dgm:t>
    </dgm:pt>
    <dgm:pt modelId="{5DDB26C6-6EA6-462D-8E80-4FFE1959EE6E}" type="sibTrans" cxnId="{6FA71BAD-4238-4184-920A-790BA9579113}">
      <dgm:prSet/>
      <dgm:spPr/>
      <dgm:t>
        <a:bodyPr/>
        <a:lstStyle/>
        <a:p>
          <a:endParaRPr lang="en-US"/>
        </a:p>
      </dgm:t>
    </dgm:pt>
    <dgm:pt modelId="{0344B77E-DF2B-4BAB-A5D9-CD4258EC0220}">
      <dgm:prSet phldrT="[Text]"/>
      <dgm:spPr/>
      <dgm:t>
        <a:bodyPr/>
        <a:lstStyle/>
        <a:p>
          <a:r>
            <a:rPr lang="en-US"/>
            <a:t>QA</a:t>
          </a:r>
        </a:p>
      </dgm:t>
    </dgm:pt>
    <dgm:pt modelId="{16493D29-0D4C-46A6-8D7B-18949E9F23CE}" type="parTrans" cxnId="{C7942F6E-6652-461B-A49C-879DC23502CB}">
      <dgm:prSet/>
      <dgm:spPr/>
      <dgm:t>
        <a:bodyPr/>
        <a:lstStyle/>
        <a:p>
          <a:endParaRPr lang="en-US"/>
        </a:p>
      </dgm:t>
    </dgm:pt>
    <dgm:pt modelId="{F23CD0DB-F650-44B0-B821-347D785FC1AB}" type="sibTrans" cxnId="{C7942F6E-6652-461B-A49C-879DC23502CB}">
      <dgm:prSet/>
      <dgm:spPr/>
      <dgm:t>
        <a:bodyPr/>
        <a:lstStyle/>
        <a:p>
          <a:endParaRPr lang="en-US"/>
        </a:p>
      </dgm:t>
    </dgm:pt>
    <dgm:pt modelId="{2C2DDBD3-4D67-4AFD-913B-EC43642914B3}">
      <dgm:prSet phldrT="[Text]"/>
      <dgm:spPr/>
      <dgm:t>
        <a:bodyPr/>
        <a:lstStyle/>
        <a:p>
          <a:r>
            <a:rPr lang="en-US"/>
            <a:t>Mind maps</a:t>
          </a:r>
        </a:p>
      </dgm:t>
    </dgm:pt>
    <dgm:pt modelId="{100F8D5F-06B5-4408-A7D4-B99919828D92}" type="parTrans" cxnId="{6D702293-9946-429C-9500-053FBD27B2E0}">
      <dgm:prSet/>
      <dgm:spPr/>
      <dgm:t>
        <a:bodyPr/>
        <a:lstStyle/>
        <a:p>
          <a:endParaRPr lang="en-US"/>
        </a:p>
      </dgm:t>
    </dgm:pt>
    <dgm:pt modelId="{E12B8286-D524-4873-9354-7FF4397BE3B8}" type="sibTrans" cxnId="{6D702293-9946-429C-9500-053FBD27B2E0}">
      <dgm:prSet/>
      <dgm:spPr/>
      <dgm:t>
        <a:bodyPr/>
        <a:lstStyle/>
        <a:p>
          <a:endParaRPr lang="en-US"/>
        </a:p>
      </dgm:t>
    </dgm:pt>
    <dgm:pt modelId="{2997817A-AE08-484A-9BD1-6CD22E35D449}">
      <dgm:prSet phldrT="[Text]"/>
      <dgm:spPr/>
      <dgm:t>
        <a:bodyPr/>
        <a:lstStyle/>
        <a:p>
          <a:r>
            <a:rPr lang="en-US"/>
            <a:t>Visual QA</a:t>
          </a:r>
        </a:p>
      </dgm:t>
    </dgm:pt>
    <dgm:pt modelId="{A62C1BE8-3C2E-4710-9D9B-C7EB6281AB84}" type="parTrans" cxnId="{C291D4FA-84DF-48F6-90B8-38146E824E7D}">
      <dgm:prSet/>
      <dgm:spPr/>
      <dgm:t>
        <a:bodyPr/>
        <a:lstStyle/>
        <a:p>
          <a:endParaRPr lang="en-US"/>
        </a:p>
      </dgm:t>
    </dgm:pt>
    <dgm:pt modelId="{C46B7B07-0FAE-4BB7-8C28-F167CEFC19E3}" type="sibTrans" cxnId="{C291D4FA-84DF-48F6-90B8-38146E824E7D}">
      <dgm:prSet/>
      <dgm:spPr/>
      <dgm:t>
        <a:bodyPr/>
        <a:lstStyle/>
        <a:p>
          <a:endParaRPr lang="en-US"/>
        </a:p>
      </dgm:t>
    </dgm:pt>
    <dgm:pt modelId="{689C0871-48A8-4522-A424-710215701FF7}" type="pres">
      <dgm:prSet presAssocID="{3894F159-C070-4602-A6AB-FEDE99A0A9A5}" presName="Name0" presStyleCnt="0">
        <dgm:presLayoutVars>
          <dgm:dir/>
          <dgm:animLvl val="lvl"/>
          <dgm:resizeHandles val="exact"/>
        </dgm:presLayoutVars>
      </dgm:prSet>
      <dgm:spPr/>
    </dgm:pt>
    <dgm:pt modelId="{F00130DB-FC34-4583-80AC-4A406D33AC67}" type="pres">
      <dgm:prSet presAssocID="{0C32C95C-F0E9-4AEA-83CD-EF9BA09A330A}" presName="composite" presStyleCnt="0"/>
      <dgm:spPr/>
    </dgm:pt>
    <dgm:pt modelId="{3A645239-0830-4482-86AA-7D3411EC62CA}" type="pres">
      <dgm:prSet presAssocID="{0C32C95C-F0E9-4AEA-83CD-EF9BA09A330A}" presName="parTx" presStyleLbl="alignNode1" presStyleIdx="0" presStyleCnt="3">
        <dgm:presLayoutVars>
          <dgm:chMax val="0"/>
          <dgm:chPref val="0"/>
          <dgm:bulletEnabled val="1"/>
        </dgm:presLayoutVars>
      </dgm:prSet>
      <dgm:spPr/>
    </dgm:pt>
    <dgm:pt modelId="{725FBADF-946A-4967-8664-5CA87F4E8007}" type="pres">
      <dgm:prSet presAssocID="{0C32C95C-F0E9-4AEA-83CD-EF9BA09A330A}" presName="desTx" presStyleLbl="alignAccFollowNode1" presStyleIdx="0" presStyleCnt="3">
        <dgm:presLayoutVars>
          <dgm:bulletEnabled val="1"/>
        </dgm:presLayoutVars>
      </dgm:prSet>
      <dgm:spPr/>
    </dgm:pt>
    <dgm:pt modelId="{D199AF37-3C65-47FE-B0AB-184861BF4281}" type="pres">
      <dgm:prSet presAssocID="{D7000CA2-8523-4BC2-838A-4A77F9F3E755}" presName="space" presStyleCnt="0"/>
      <dgm:spPr/>
    </dgm:pt>
    <dgm:pt modelId="{8B72C459-A125-458C-9998-815898DD69A0}" type="pres">
      <dgm:prSet presAssocID="{2F6863CF-3837-4CAB-B456-369467496A6E}" presName="composite" presStyleCnt="0"/>
      <dgm:spPr/>
    </dgm:pt>
    <dgm:pt modelId="{EDCCC584-DA0A-40E3-9A3E-D79AA76D6458}" type="pres">
      <dgm:prSet presAssocID="{2F6863CF-3837-4CAB-B456-369467496A6E}" presName="parTx" presStyleLbl="alignNode1" presStyleIdx="1" presStyleCnt="3">
        <dgm:presLayoutVars>
          <dgm:chMax val="0"/>
          <dgm:chPref val="0"/>
          <dgm:bulletEnabled val="1"/>
        </dgm:presLayoutVars>
      </dgm:prSet>
      <dgm:spPr/>
    </dgm:pt>
    <dgm:pt modelId="{713F4C11-2AB8-4DD9-8533-C76C51859EA1}" type="pres">
      <dgm:prSet presAssocID="{2F6863CF-3837-4CAB-B456-369467496A6E}" presName="desTx" presStyleLbl="alignAccFollowNode1" presStyleIdx="1" presStyleCnt="3">
        <dgm:presLayoutVars>
          <dgm:bulletEnabled val="1"/>
        </dgm:presLayoutVars>
      </dgm:prSet>
      <dgm:spPr/>
    </dgm:pt>
    <dgm:pt modelId="{64A4F2F9-2665-49EC-9713-CB2F290528E9}" type="pres">
      <dgm:prSet presAssocID="{8316DFFE-2F9C-415F-B33E-0676E83D651B}" presName="space" presStyleCnt="0"/>
      <dgm:spPr/>
    </dgm:pt>
    <dgm:pt modelId="{369820B7-553E-4C53-B817-D48EF60A9052}" type="pres">
      <dgm:prSet presAssocID="{BE30F93B-0884-42EB-9C1C-94DE7E28D4FC}" presName="composite" presStyleCnt="0"/>
      <dgm:spPr/>
    </dgm:pt>
    <dgm:pt modelId="{6853984F-68F4-4688-911B-2FFC47DBF8A3}" type="pres">
      <dgm:prSet presAssocID="{BE30F93B-0884-42EB-9C1C-94DE7E28D4FC}" presName="parTx" presStyleLbl="alignNode1" presStyleIdx="2" presStyleCnt="3">
        <dgm:presLayoutVars>
          <dgm:chMax val="0"/>
          <dgm:chPref val="0"/>
          <dgm:bulletEnabled val="1"/>
        </dgm:presLayoutVars>
      </dgm:prSet>
      <dgm:spPr/>
    </dgm:pt>
    <dgm:pt modelId="{96FC4079-DC1C-49AA-8331-FFC8BB04F3BF}" type="pres">
      <dgm:prSet presAssocID="{BE30F93B-0884-42EB-9C1C-94DE7E28D4FC}" presName="desTx" presStyleLbl="alignAccFollowNode1" presStyleIdx="2" presStyleCnt="3">
        <dgm:presLayoutVars>
          <dgm:bulletEnabled val="1"/>
        </dgm:presLayoutVars>
      </dgm:prSet>
      <dgm:spPr/>
    </dgm:pt>
  </dgm:ptLst>
  <dgm:cxnLst>
    <dgm:cxn modelId="{AFED2010-1680-45A5-9A73-34147626D5B9}" type="presOf" srcId="{977D4A19-9533-4171-924A-8FB45D924F48}" destId="{713F4C11-2AB8-4DD9-8533-C76C51859EA1}" srcOrd="0" destOrd="0" presId="urn:microsoft.com/office/officeart/2005/8/layout/hList1"/>
    <dgm:cxn modelId="{03DFEB1C-1291-4386-BC89-123689A63E9F}" type="presOf" srcId="{0344B77E-DF2B-4BAB-A5D9-CD4258EC0220}" destId="{725FBADF-946A-4967-8664-5CA87F4E8007}" srcOrd="0" destOrd="3" presId="urn:microsoft.com/office/officeart/2005/8/layout/hList1"/>
    <dgm:cxn modelId="{6FD5BE20-FE7C-49FA-A4EE-C5123AE92880}" type="presOf" srcId="{727FCB7E-DD31-479F-B8E7-F2C6F59BBBC2}" destId="{725FBADF-946A-4967-8664-5CA87F4E8007}" srcOrd="0" destOrd="1" presId="urn:microsoft.com/office/officeart/2005/8/layout/hList1"/>
    <dgm:cxn modelId="{3AE8B82A-963C-4CC5-98FF-A056BE1C275B}" type="presOf" srcId="{2F6863CF-3837-4CAB-B456-369467496A6E}" destId="{EDCCC584-DA0A-40E3-9A3E-D79AA76D6458}" srcOrd="0" destOrd="0" presId="urn:microsoft.com/office/officeart/2005/8/layout/hList1"/>
    <dgm:cxn modelId="{E1A39535-AC61-4CF6-8F0D-976C51E30ADA}" srcId="{BE30F93B-0884-42EB-9C1C-94DE7E28D4FC}" destId="{DA940597-6DCD-445A-9F61-CF5947F78B3A}" srcOrd="0" destOrd="0" parTransId="{61230D63-CFDD-4241-AC79-A3973B9E9893}" sibTransId="{5499D80E-BE18-4F3E-BFD3-F57D7368153E}"/>
    <dgm:cxn modelId="{B5F4A437-AD34-49BC-B8E8-B223202C103C}" type="presOf" srcId="{0C32C95C-F0E9-4AEA-83CD-EF9BA09A330A}" destId="{3A645239-0830-4482-86AA-7D3411EC62CA}" srcOrd="0" destOrd="0" presId="urn:microsoft.com/office/officeart/2005/8/layout/hList1"/>
    <dgm:cxn modelId="{CEA14B6D-3EF3-46EA-A5AF-D73EFA35E390}" srcId="{2F6863CF-3837-4CAB-B456-369467496A6E}" destId="{7C13E75B-B906-495A-AD29-8331BE1A9BDE}" srcOrd="2" destOrd="0" parTransId="{911F4971-BA51-49B5-83A1-8A23322003A3}" sibTransId="{901510B6-0278-464A-A4D4-88A363FB1C6F}"/>
    <dgm:cxn modelId="{C7942F6E-6652-461B-A49C-879DC23502CB}" srcId="{0C32C95C-F0E9-4AEA-83CD-EF9BA09A330A}" destId="{0344B77E-DF2B-4BAB-A5D9-CD4258EC0220}" srcOrd="3" destOrd="0" parTransId="{16493D29-0D4C-46A6-8D7B-18949E9F23CE}" sibTransId="{F23CD0DB-F650-44B0-B821-347D785FC1AB}"/>
    <dgm:cxn modelId="{067C5786-5FAB-4D6C-8C85-E3C203A0E765}" srcId="{3894F159-C070-4602-A6AB-FEDE99A0A9A5}" destId="{2F6863CF-3837-4CAB-B456-369467496A6E}" srcOrd="1" destOrd="0" parTransId="{F48E0AF0-EC9B-4808-A838-0D32F990037D}" sibTransId="{8316DFFE-2F9C-415F-B33E-0676E83D651B}"/>
    <dgm:cxn modelId="{6D702293-9946-429C-9500-053FBD27B2E0}" srcId="{0C32C95C-F0E9-4AEA-83CD-EF9BA09A330A}" destId="{2C2DDBD3-4D67-4AFD-913B-EC43642914B3}" srcOrd="2" destOrd="0" parTransId="{100F8D5F-06B5-4408-A7D4-B99919828D92}" sibTransId="{E12B8286-D524-4873-9354-7FF4397BE3B8}"/>
    <dgm:cxn modelId="{8D244AA2-5DC1-47BF-997E-69AEC1F905EF}" type="presOf" srcId="{2997817A-AE08-484A-9BD1-6CD22E35D449}" destId="{96FC4079-DC1C-49AA-8331-FFC8BB04F3BF}" srcOrd="0" destOrd="1" presId="urn:microsoft.com/office/officeart/2005/8/layout/hList1"/>
    <dgm:cxn modelId="{3FE9BEAA-F37D-4274-998F-BFE66CF299FC}" srcId="{3894F159-C070-4602-A6AB-FEDE99A0A9A5}" destId="{0C32C95C-F0E9-4AEA-83CD-EF9BA09A330A}" srcOrd="0" destOrd="0" parTransId="{EA6DAA61-7D91-4322-8756-E54F8DEA345E}" sibTransId="{D7000CA2-8523-4BC2-838A-4A77F9F3E755}"/>
    <dgm:cxn modelId="{A8890BAB-F3FB-4344-8CEB-D8DC57ABB1A4}" type="presOf" srcId="{BE30F93B-0884-42EB-9C1C-94DE7E28D4FC}" destId="{6853984F-68F4-4688-911B-2FFC47DBF8A3}" srcOrd="0" destOrd="0" presId="urn:microsoft.com/office/officeart/2005/8/layout/hList1"/>
    <dgm:cxn modelId="{6FA71BAD-4238-4184-920A-790BA9579113}" srcId="{0C32C95C-F0E9-4AEA-83CD-EF9BA09A330A}" destId="{727FCB7E-DD31-479F-B8E7-F2C6F59BBBC2}" srcOrd="1" destOrd="0" parTransId="{87627379-E201-459A-9336-B9C266978807}" sibTransId="{5DDB26C6-6EA6-462D-8E80-4FFE1959EE6E}"/>
    <dgm:cxn modelId="{E5BE7DBA-32C7-42EC-AF96-0F32392A9BA9}" type="presOf" srcId="{2C2DDBD3-4D67-4AFD-913B-EC43642914B3}" destId="{725FBADF-946A-4967-8664-5CA87F4E8007}" srcOrd="0" destOrd="2" presId="urn:microsoft.com/office/officeart/2005/8/layout/hList1"/>
    <dgm:cxn modelId="{DA6F9EC5-589E-4DD6-A685-E1CD772A1C04}" srcId="{2F6863CF-3837-4CAB-B456-369467496A6E}" destId="{5D2302D8-1E20-47BD-8C1C-181EE50B514C}" srcOrd="1" destOrd="0" parTransId="{C2A4BF92-F779-42A9-A0D4-BAFC9B1E6473}" sibTransId="{E60E14A1-089F-40FB-A8F9-F2AE2868D3F1}"/>
    <dgm:cxn modelId="{109E4AC6-8F5F-4BA8-B0C5-057FF03B98FD}" srcId="{0C32C95C-F0E9-4AEA-83CD-EF9BA09A330A}" destId="{AAB41EA2-0C7B-44AB-9E21-A0D436EB54DC}" srcOrd="0" destOrd="0" parTransId="{7D9D7A09-0C30-48B5-A86F-266D5819249C}" sibTransId="{6700F9B6-1CAA-4FC3-8D8A-88B9AADE4CCB}"/>
    <dgm:cxn modelId="{648690CF-5534-4B68-81C1-540FF588471B}" srcId="{3894F159-C070-4602-A6AB-FEDE99A0A9A5}" destId="{BE30F93B-0884-42EB-9C1C-94DE7E28D4FC}" srcOrd="2" destOrd="0" parTransId="{6EE37280-3945-44CE-A9A7-7393BB694147}" sibTransId="{01265818-ECF1-4321-B328-7A57CF273EDB}"/>
    <dgm:cxn modelId="{55BB46D3-89F7-4678-A26B-03C8E2CFE78E}" type="presOf" srcId="{5D2302D8-1E20-47BD-8C1C-181EE50B514C}" destId="{713F4C11-2AB8-4DD9-8533-C76C51859EA1}" srcOrd="0" destOrd="1" presId="urn:microsoft.com/office/officeart/2005/8/layout/hList1"/>
    <dgm:cxn modelId="{B1F6E8D3-CC79-465A-9254-AEF18827AE23}" type="presOf" srcId="{7C13E75B-B906-495A-AD29-8331BE1A9BDE}" destId="{713F4C11-2AB8-4DD9-8533-C76C51859EA1}" srcOrd="0" destOrd="2" presId="urn:microsoft.com/office/officeart/2005/8/layout/hList1"/>
    <dgm:cxn modelId="{732114D6-5DA9-4DAB-AF68-66229191FD82}" srcId="{2F6863CF-3837-4CAB-B456-369467496A6E}" destId="{977D4A19-9533-4171-924A-8FB45D924F48}" srcOrd="0" destOrd="0" parTransId="{0E69FD59-B6FB-407A-A115-49E6A29F68BD}" sibTransId="{F068D685-3D3F-459D-A70B-C8496A293106}"/>
    <dgm:cxn modelId="{F7FFC1E0-15DA-441C-8329-34719EAA2487}" type="presOf" srcId="{AAB41EA2-0C7B-44AB-9E21-A0D436EB54DC}" destId="{725FBADF-946A-4967-8664-5CA87F4E8007}" srcOrd="0" destOrd="0" presId="urn:microsoft.com/office/officeart/2005/8/layout/hList1"/>
    <dgm:cxn modelId="{E69493F2-325F-4FB1-B629-8F712B6E4CE2}" type="presOf" srcId="{DA940597-6DCD-445A-9F61-CF5947F78B3A}" destId="{96FC4079-DC1C-49AA-8331-FFC8BB04F3BF}" srcOrd="0" destOrd="0" presId="urn:microsoft.com/office/officeart/2005/8/layout/hList1"/>
    <dgm:cxn modelId="{1349E8F9-9FC9-4239-AB31-AC1539009775}" type="presOf" srcId="{3894F159-C070-4602-A6AB-FEDE99A0A9A5}" destId="{689C0871-48A8-4522-A424-710215701FF7}" srcOrd="0" destOrd="0" presId="urn:microsoft.com/office/officeart/2005/8/layout/hList1"/>
    <dgm:cxn modelId="{C291D4FA-84DF-48F6-90B8-38146E824E7D}" srcId="{DA940597-6DCD-445A-9F61-CF5947F78B3A}" destId="{2997817A-AE08-484A-9BD1-6CD22E35D449}" srcOrd="0" destOrd="0" parTransId="{A62C1BE8-3C2E-4710-9D9B-C7EB6281AB84}" sibTransId="{C46B7B07-0FAE-4BB7-8C28-F167CEFC19E3}"/>
    <dgm:cxn modelId="{8892461E-F968-4C4D-9D9E-44E9D2CAD001}" type="presParOf" srcId="{689C0871-48A8-4522-A424-710215701FF7}" destId="{F00130DB-FC34-4583-80AC-4A406D33AC67}" srcOrd="0" destOrd="0" presId="urn:microsoft.com/office/officeart/2005/8/layout/hList1"/>
    <dgm:cxn modelId="{306D6731-B86E-49FB-BB0A-A9C52D4D4711}" type="presParOf" srcId="{F00130DB-FC34-4583-80AC-4A406D33AC67}" destId="{3A645239-0830-4482-86AA-7D3411EC62CA}" srcOrd="0" destOrd="0" presId="urn:microsoft.com/office/officeart/2005/8/layout/hList1"/>
    <dgm:cxn modelId="{B50F0A6D-73E1-4EEF-B873-07BD4E90336E}" type="presParOf" srcId="{F00130DB-FC34-4583-80AC-4A406D33AC67}" destId="{725FBADF-946A-4967-8664-5CA87F4E8007}" srcOrd="1" destOrd="0" presId="urn:microsoft.com/office/officeart/2005/8/layout/hList1"/>
    <dgm:cxn modelId="{C5C3DE11-3D0D-4A17-8CEB-D3C6938E66D9}" type="presParOf" srcId="{689C0871-48A8-4522-A424-710215701FF7}" destId="{D199AF37-3C65-47FE-B0AB-184861BF4281}" srcOrd="1" destOrd="0" presId="urn:microsoft.com/office/officeart/2005/8/layout/hList1"/>
    <dgm:cxn modelId="{FFBF2083-4936-4AD9-8F46-62A5076CFB5F}" type="presParOf" srcId="{689C0871-48A8-4522-A424-710215701FF7}" destId="{8B72C459-A125-458C-9998-815898DD69A0}" srcOrd="2" destOrd="0" presId="urn:microsoft.com/office/officeart/2005/8/layout/hList1"/>
    <dgm:cxn modelId="{A1E13E7C-56B9-4396-B77A-EA629F7DD70A}" type="presParOf" srcId="{8B72C459-A125-458C-9998-815898DD69A0}" destId="{EDCCC584-DA0A-40E3-9A3E-D79AA76D6458}" srcOrd="0" destOrd="0" presId="urn:microsoft.com/office/officeart/2005/8/layout/hList1"/>
    <dgm:cxn modelId="{6129A1D1-405B-4530-9750-439C91B0A686}" type="presParOf" srcId="{8B72C459-A125-458C-9998-815898DD69A0}" destId="{713F4C11-2AB8-4DD9-8533-C76C51859EA1}" srcOrd="1" destOrd="0" presId="urn:microsoft.com/office/officeart/2005/8/layout/hList1"/>
    <dgm:cxn modelId="{11C2589A-E234-4E18-9750-CEA897C96A1E}" type="presParOf" srcId="{689C0871-48A8-4522-A424-710215701FF7}" destId="{64A4F2F9-2665-49EC-9713-CB2F290528E9}" srcOrd="3" destOrd="0" presId="urn:microsoft.com/office/officeart/2005/8/layout/hList1"/>
    <dgm:cxn modelId="{65C0F5BA-4C1C-452C-8F70-82E5C9D71F37}" type="presParOf" srcId="{689C0871-48A8-4522-A424-710215701FF7}" destId="{369820B7-553E-4C53-B817-D48EF60A9052}" srcOrd="4" destOrd="0" presId="urn:microsoft.com/office/officeart/2005/8/layout/hList1"/>
    <dgm:cxn modelId="{C2A37008-32B7-496F-9ACA-CA06ED6D581A}" type="presParOf" srcId="{369820B7-553E-4C53-B817-D48EF60A9052}" destId="{6853984F-68F4-4688-911B-2FFC47DBF8A3}" srcOrd="0" destOrd="0" presId="urn:microsoft.com/office/officeart/2005/8/layout/hList1"/>
    <dgm:cxn modelId="{44440805-E312-46D9-8440-9CD6E98843B4}" type="presParOf" srcId="{369820B7-553E-4C53-B817-D48EF60A9052}" destId="{96FC4079-DC1C-49AA-8331-FFC8BB04F3B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94F159-C070-4602-A6AB-FEDE99A0A9A5}"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0C32C95C-F0E9-4AEA-83CD-EF9BA09A330A}">
      <dgm:prSet phldrT="[Text]"/>
      <dgm:spPr/>
      <dgm:t>
        <a:bodyPr/>
        <a:lstStyle/>
        <a:p>
          <a:r>
            <a:rPr lang="en-US"/>
            <a:t>Enterprise Architecture</a:t>
          </a:r>
        </a:p>
      </dgm:t>
    </dgm:pt>
    <dgm:pt modelId="{EA6DAA61-7D91-4322-8756-E54F8DEA345E}" type="parTrans" cxnId="{3FE9BEAA-F37D-4274-998F-BFE66CF299FC}">
      <dgm:prSet/>
      <dgm:spPr/>
      <dgm:t>
        <a:bodyPr/>
        <a:lstStyle/>
        <a:p>
          <a:endParaRPr lang="en-US"/>
        </a:p>
      </dgm:t>
    </dgm:pt>
    <dgm:pt modelId="{D7000CA2-8523-4BC2-838A-4A77F9F3E755}" type="sibTrans" cxnId="{3FE9BEAA-F37D-4274-998F-BFE66CF299FC}">
      <dgm:prSet/>
      <dgm:spPr/>
      <dgm:t>
        <a:bodyPr/>
        <a:lstStyle/>
        <a:p>
          <a:endParaRPr lang="en-US"/>
        </a:p>
      </dgm:t>
    </dgm:pt>
    <dgm:pt modelId="{AAB41EA2-0C7B-44AB-9E21-A0D436EB54DC}">
      <dgm:prSet phldrT="[Text]"/>
      <dgm:spPr/>
      <dgm:t>
        <a:bodyPr/>
        <a:lstStyle/>
        <a:p>
          <a:r>
            <a:rPr lang="en-US"/>
            <a:t>Strategy</a:t>
          </a:r>
        </a:p>
      </dgm:t>
    </dgm:pt>
    <dgm:pt modelId="{7D9D7A09-0C30-48B5-A86F-266D5819249C}" type="parTrans" cxnId="{109E4AC6-8F5F-4BA8-B0C5-057FF03B98FD}">
      <dgm:prSet/>
      <dgm:spPr/>
      <dgm:t>
        <a:bodyPr/>
        <a:lstStyle/>
        <a:p>
          <a:endParaRPr lang="en-US"/>
        </a:p>
      </dgm:t>
    </dgm:pt>
    <dgm:pt modelId="{6700F9B6-1CAA-4FC3-8D8A-88B9AADE4CCB}" type="sibTrans" cxnId="{109E4AC6-8F5F-4BA8-B0C5-057FF03B98FD}">
      <dgm:prSet/>
      <dgm:spPr/>
      <dgm:t>
        <a:bodyPr/>
        <a:lstStyle/>
        <a:p>
          <a:endParaRPr lang="en-US"/>
        </a:p>
      </dgm:t>
    </dgm:pt>
    <dgm:pt modelId="{2F6863CF-3837-4CAB-B456-369467496A6E}">
      <dgm:prSet phldrT="[Text]"/>
      <dgm:spPr/>
      <dgm:t>
        <a:bodyPr/>
        <a:lstStyle/>
        <a:p>
          <a:r>
            <a:rPr lang="en-US"/>
            <a:t>Solution Design</a:t>
          </a:r>
        </a:p>
      </dgm:t>
    </dgm:pt>
    <dgm:pt modelId="{F48E0AF0-EC9B-4808-A838-0D32F990037D}" type="parTrans" cxnId="{067C5786-5FAB-4D6C-8C85-E3C203A0E765}">
      <dgm:prSet/>
      <dgm:spPr/>
      <dgm:t>
        <a:bodyPr/>
        <a:lstStyle/>
        <a:p>
          <a:endParaRPr lang="en-US"/>
        </a:p>
      </dgm:t>
    </dgm:pt>
    <dgm:pt modelId="{8316DFFE-2F9C-415F-B33E-0676E83D651B}" type="sibTrans" cxnId="{067C5786-5FAB-4D6C-8C85-E3C203A0E765}">
      <dgm:prSet/>
      <dgm:spPr/>
      <dgm:t>
        <a:bodyPr/>
        <a:lstStyle/>
        <a:p>
          <a:endParaRPr lang="en-US"/>
        </a:p>
      </dgm:t>
    </dgm:pt>
    <dgm:pt modelId="{977D4A19-9533-4171-924A-8FB45D924F48}">
      <dgm:prSet phldrT="[Text]"/>
      <dgm:spPr/>
      <dgm:t>
        <a:bodyPr/>
        <a:lstStyle/>
        <a:p>
          <a:r>
            <a:rPr lang="en-US"/>
            <a:t>Implementation</a:t>
          </a:r>
        </a:p>
      </dgm:t>
    </dgm:pt>
    <dgm:pt modelId="{0E69FD59-B6FB-407A-A115-49E6A29F68BD}" type="parTrans" cxnId="{732114D6-5DA9-4DAB-AF68-66229191FD82}">
      <dgm:prSet/>
      <dgm:spPr/>
      <dgm:t>
        <a:bodyPr/>
        <a:lstStyle/>
        <a:p>
          <a:endParaRPr lang="en-US"/>
        </a:p>
      </dgm:t>
    </dgm:pt>
    <dgm:pt modelId="{F068D685-3D3F-459D-A70B-C8496A293106}" type="sibTrans" cxnId="{732114D6-5DA9-4DAB-AF68-66229191FD82}">
      <dgm:prSet/>
      <dgm:spPr/>
      <dgm:t>
        <a:bodyPr/>
        <a:lstStyle/>
        <a:p>
          <a:endParaRPr lang="en-US"/>
        </a:p>
      </dgm:t>
    </dgm:pt>
    <dgm:pt modelId="{BE30F93B-0884-42EB-9C1C-94DE7E28D4FC}">
      <dgm:prSet phldrT="[Text]"/>
      <dgm:spPr/>
      <dgm:t>
        <a:bodyPr/>
        <a:lstStyle/>
        <a:p>
          <a:r>
            <a:rPr lang="en-US"/>
            <a:t>Platform development</a:t>
          </a:r>
        </a:p>
      </dgm:t>
    </dgm:pt>
    <dgm:pt modelId="{6EE37280-3945-44CE-A9A7-7393BB694147}" type="parTrans" cxnId="{648690CF-5534-4B68-81C1-540FF588471B}">
      <dgm:prSet/>
      <dgm:spPr/>
      <dgm:t>
        <a:bodyPr/>
        <a:lstStyle/>
        <a:p>
          <a:endParaRPr lang="en-US"/>
        </a:p>
      </dgm:t>
    </dgm:pt>
    <dgm:pt modelId="{01265818-ECF1-4321-B328-7A57CF273EDB}" type="sibTrans" cxnId="{648690CF-5534-4B68-81C1-540FF588471B}">
      <dgm:prSet/>
      <dgm:spPr/>
      <dgm:t>
        <a:bodyPr/>
        <a:lstStyle/>
        <a:p>
          <a:endParaRPr lang="en-US"/>
        </a:p>
      </dgm:t>
    </dgm:pt>
    <dgm:pt modelId="{DA940597-6DCD-445A-9F61-CF5947F78B3A}">
      <dgm:prSet phldrT="[Text]"/>
      <dgm:spPr/>
      <dgm:t>
        <a:bodyPr/>
        <a:lstStyle/>
        <a:p>
          <a:r>
            <a:rPr lang="en-US"/>
            <a:t>Application testing</a:t>
          </a:r>
        </a:p>
      </dgm:t>
    </dgm:pt>
    <dgm:pt modelId="{61230D63-CFDD-4241-AC79-A3973B9E9893}" type="parTrans" cxnId="{E1A39535-AC61-4CF6-8F0D-976C51E30ADA}">
      <dgm:prSet/>
      <dgm:spPr/>
      <dgm:t>
        <a:bodyPr/>
        <a:lstStyle/>
        <a:p>
          <a:endParaRPr lang="en-US"/>
        </a:p>
      </dgm:t>
    </dgm:pt>
    <dgm:pt modelId="{5499D80E-BE18-4F3E-BFD3-F57D7368153E}" type="sibTrans" cxnId="{E1A39535-AC61-4CF6-8F0D-976C51E30ADA}">
      <dgm:prSet/>
      <dgm:spPr/>
      <dgm:t>
        <a:bodyPr/>
        <a:lstStyle/>
        <a:p>
          <a:endParaRPr lang="en-US"/>
        </a:p>
      </dgm:t>
    </dgm:pt>
    <dgm:pt modelId="{7C13E75B-B906-495A-AD29-8331BE1A9BDE}">
      <dgm:prSet phldrT="[Text]"/>
      <dgm:spPr/>
      <dgm:t>
        <a:bodyPr/>
        <a:lstStyle/>
        <a:p>
          <a:r>
            <a:rPr lang="en-US"/>
            <a:t>Design standards and QA</a:t>
          </a:r>
        </a:p>
      </dgm:t>
    </dgm:pt>
    <dgm:pt modelId="{911F4971-BA51-49B5-83A1-8A23322003A3}" type="parTrans" cxnId="{CEA14B6D-3EF3-46EA-A5AF-D73EFA35E390}">
      <dgm:prSet/>
      <dgm:spPr/>
      <dgm:t>
        <a:bodyPr/>
        <a:lstStyle/>
        <a:p>
          <a:endParaRPr lang="en-US"/>
        </a:p>
      </dgm:t>
    </dgm:pt>
    <dgm:pt modelId="{901510B6-0278-464A-A4D4-88A363FB1C6F}" type="sibTrans" cxnId="{CEA14B6D-3EF3-46EA-A5AF-D73EFA35E390}">
      <dgm:prSet/>
      <dgm:spPr/>
      <dgm:t>
        <a:bodyPr/>
        <a:lstStyle/>
        <a:p>
          <a:endParaRPr lang="en-US"/>
        </a:p>
      </dgm:t>
    </dgm:pt>
    <dgm:pt modelId="{2997817A-AE08-484A-9BD1-6CD22E35D449}">
      <dgm:prSet phldrT="[Text]"/>
      <dgm:spPr/>
      <dgm:t>
        <a:bodyPr/>
        <a:lstStyle/>
        <a:p>
          <a:r>
            <a:rPr lang="en-US"/>
            <a:t>Unit Testing</a:t>
          </a:r>
        </a:p>
      </dgm:t>
    </dgm:pt>
    <dgm:pt modelId="{A62C1BE8-3C2E-4710-9D9B-C7EB6281AB84}" type="parTrans" cxnId="{C291D4FA-84DF-48F6-90B8-38146E824E7D}">
      <dgm:prSet/>
      <dgm:spPr/>
      <dgm:t>
        <a:bodyPr/>
        <a:lstStyle/>
        <a:p>
          <a:endParaRPr lang="en-US"/>
        </a:p>
      </dgm:t>
    </dgm:pt>
    <dgm:pt modelId="{C46B7B07-0FAE-4BB7-8C28-F167CEFC19E3}" type="sibTrans" cxnId="{C291D4FA-84DF-48F6-90B8-38146E824E7D}">
      <dgm:prSet/>
      <dgm:spPr/>
      <dgm:t>
        <a:bodyPr/>
        <a:lstStyle/>
        <a:p>
          <a:endParaRPr lang="en-US"/>
        </a:p>
      </dgm:t>
    </dgm:pt>
    <dgm:pt modelId="{0CB3FBC8-D215-473A-8273-507E4E464C5D}">
      <dgm:prSet phldrT="[Text]"/>
      <dgm:spPr/>
      <dgm:t>
        <a:bodyPr/>
        <a:lstStyle/>
        <a:p>
          <a:r>
            <a:rPr lang="en-US"/>
            <a:t>API/Integration</a:t>
          </a:r>
        </a:p>
      </dgm:t>
    </dgm:pt>
    <dgm:pt modelId="{A6454C79-DACC-4F98-B8C0-D5265AC4CE1D}" type="parTrans" cxnId="{F94DB8EE-B74A-4A39-A827-8BA6DEC79F89}">
      <dgm:prSet/>
      <dgm:spPr/>
      <dgm:t>
        <a:bodyPr/>
        <a:lstStyle/>
        <a:p>
          <a:endParaRPr lang="en-US"/>
        </a:p>
      </dgm:t>
    </dgm:pt>
    <dgm:pt modelId="{D6F7D4C9-0D9A-4CF0-8DA3-E440C5233DDB}" type="sibTrans" cxnId="{F94DB8EE-B74A-4A39-A827-8BA6DEC79F89}">
      <dgm:prSet/>
      <dgm:spPr/>
      <dgm:t>
        <a:bodyPr/>
        <a:lstStyle/>
        <a:p>
          <a:endParaRPr lang="en-US"/>
        </a:p>
      </dgm:t>
    </dgm:pt>
    <dgm:pt modelId="{94255FD3-1C7E-49F8-AA06-6D2BC0F64E6F}">
      <dgm:prSet phldrT="[Text]"/>
      <dgm:spPr/>
      <dgm:t>
        <a:bodyPr/>
        <a:lstStyle/>
        <a:p>
          <a:r>
            <a:rPr lang="en-US"/>
            <a:t>Static Code</a:t>
          </a:r>
        </a:p>
      </dgm:t>
    </dgm:pt>
    <dgm:pt modelId="{884C419A-30F8-42E8-A56F-0F28483DC591}" type="parTrans" cxnId="{6F1E8ABA-0D7B-461F-B597-9529C881B985}">
      <dgm:prSet/>
      <dgm:spPr/>
      <dgm:t>
        <a:bodyPr/>
        <a:lstStyle/>
        <a:p>
          <a:endParaRPr lang="en-US"/>
        </a:p>
      </dgm:t>
    </dgm:pt>
    <dgm:pt modelId="{E10A93CA-FC16-4C53-A957-175F8D0E88FD}" type="sibTrans" cxnId="{6F1E8ABA-0D7B-461F-B597-9529C881B985}">
      <dgm:prSet/>
      <dgm:spPr/>
      <dgm:t>
        <a:bodyPr/>
        <a:lstStyle/>
        <a:p>
          <a:endParaRPr lang="en-US"/>
        </a:p>
      </dgm:t>
    </dgm:pt>
    <dgm:pt modelId="{C99405E1-52B0-4038-B1CD-1389F6883CD0}">
      <dgm:prSet phldrT="[Text]"/>
      <dgm:spPr/>
      <dgm:t>
        <a:bodyPr/>
        <a:lstStyle/>
        <a:p>
          <a:r>
            <a:rPr lang="en-US"/>
            <a:t>CI/CD enabled</a:t>
          </a:r>
        </a:p>
      </dgm:t>
    </dgm:pt>
    <dgm:pt modelId="{0D5B5390-8F13-45BB-86A0-6628653C5DD9}" type="parTrans" cxnId="{891F3F6A-62C9-4643-815E-B3A8D051233B}">
      <dgm:prSet/>
      <dgm:spPr/>
      <dgm:t>
        <a:bodyPr/>
        <a:lstStyle/>
        <a:p>
          <a:endParaRPr lang="en-US"/>
        </a:p>
      </dgm:t>
    </dgm:pt>
    <dgm:pt modelId="{711D1321-4B29-49CC-9355-9274637A60BA}" type="sibTrans" cxnId="{891F3F6A-62C9-4643-815E-B3A8D051233B}">
      <dgm:prSet/>
      <dgm:spPr/>
      <dgm:t>
        <a:bodyPr/>
        <a:lstStyle/>
        <a:p>
          <a:endParaRPr lang="en-US"/>
        </a:p>
      </dgm:t>
    </dgm:pt>
    <dgm:pt modelId="{64C35BE5-BC7D-4B77-86F2-F65ED53A5322}">
      <dgm:prSet phldrT="[Text]"/>
      <dgm:spPr/>
      <dgm:t>
        <a:bodyPr/>
        <a:lstStyle/>
        <a:p>
          <a:r>
            <a:rPr lang="en-US"/>
            <a:t>Structure</a:t>
          </a:r>
        </a:p>
      </dgm:t>
    </dgm:pt>
    <dgm:pt modelId="{859B9038-21BD-4E48-A142-A4CF474E76EA}" type="parTrans" cxnId="{CB2BC909-AE34-46C5-8D9B-ABF696C9E7B3}">
      <dgm:prSet/>
      <dgm:spPr/>
      <dgm:t>
        <a:bodyPr/>
        <a:lstStyle/>
        <a:p>
          <a:endParaRPr lang="en-US"/>
        </a:p>
      </dgm:t>
    </dgm:pt>
    <dgm:pt modelId="{A4099880-9E4F-41A8-8948-C7E2AF9643B8}" type="sibTrans" cxnId="{CB2BC909-AE34-46C5-8D9B-ABF696C9E7B3}">
      <dgm:prSet/>
      <dgm:spPr/>
      <dgm:t>
        <a:bodyPr/>
        <a:lstStyle/>
        <a:p>
          <a:endParaRPr lang="en-US"/>
        </a:p>
      </dgm:t>
    </dgm:pt>
    <dgm:pt modelId="{9D325EF2-8D05-4F4F-AE13-4142762A162A}">
      <dgm:prSet phldrT="[Text]"/>
      <dgm:spPr/>
      <dgm:t>
        <a:bodyPr/>
        <a:lstStyle/>
        <a:p>
          <a:r>
            <a:rPr lang="en-US"/>
            <a:t>Purpose</a:t>
          </a:r>
        </a:p>
      </dgm:t>
    </dgm:pt>
    <dgm:pt modelId="{8DA0E5A6-B2F0-4F71-AE81-CE4738F885BF}" type="parTrans" cxnId="{D61429AE-84C7-4E67-AE39-FBC6DAE46FC0}">
      <dgm:prSet/>
      <dgm:spPr/>
      <dgm:t>
        <a:bodyPr/>
        <a:lstStyle/>
        <a:p>
          <a:endParaRPr lang="en-US"/>
        </a:p>
      </dgm:t>
    </dgm:pt>
    <dgm:pt modelId="{5A2CE9FF-C2C7-405D-8512-D1E24A416330}" type="sibTrans" cxnId="{D61429AE-84C7-4E67-AE39-FBC6DAE46FC0}">
      <dgm:prSet/>
      <dgm:spPr/>
      <dgm:t>
        <a:bodyPr/>
        <a:lstStyle/>
        <a:p>
          <a:endParaRPr lang="en-US"/>
        </a:p>
      </dgm:t>
    </dgm:pt>
    <dgm:pt modelId="{E651076D-6C60-4CBF-B1AE-E8C961BA15D9}">
      <dgm:prSet phldrT="[Text]"/>
      <dgm:spPr/>
      <dgm:t>
        <a:bodyPr/>
        <a:lstStyle/>
        <a:p>
          <a:r>
            <a:rPr lang="en-US"/>
            <a:t>Practice</a:t>
          </a:r>
        </a:p>
      </dgm:t>
    </dgm:pt>
    <dgm:pt modelId="{4DF85B59-DB01-47D5-8835-B08736B3C499}" type="parTrans" cxnId="{8D7299CD-3028-4106-9D4F-E8C42E617D43}">
      <dgm:prSet/>
      <dgm:spPr/>
      <dgm:t>
        <a:bodyPr/>
        <a:lstStyle/>
        <a:p>
          <a:endParaRPr lang="en-US"/>
        </a:p>
      </dgm:t>
    </dgm:pt>
    <dgm:pt modelId="{4BBC8B3F-2519-47DF-90ED-32357B94441A}" type="sibTrans" cxnId="{8D7299CD-3028-4106-9D4F-E8C42E617D43}">
      <dgm:prSet/>
      <dgm:spPr/>
      <dgm:t>
        <a:bodyPr/>
        <a:lstStyle/>
        <a:p>
          <a:endParaRPr lang="en-US"/>
        </a:p>
      </dgm:t>
    </dgm:pt>
    <dgm:pt modelId="{F670D2EF-A4A4-49D5-BAA9-D1B5FCB70281}">
      <dgm:prSet phldrT="[Text]"/>
      <dgm:spPr/>
      <dgm:t>
        <a:bodyPr/>
        <a:lstStyle/>
        <a:p>
          <a:endParaRPr lang="en-US"/>
        </a:p>
      </dgm:t>
    </dgm:pt>
    <dgm:pt modelId="{ECE055AD-FE0E-4F86-AB93-D339115FC509}" type="parTrans" cxnId="{0546F146-7A05-49E4-B99E-EAF8AFB6ADB2}">
      <dgm:prSet/>
      <dgm:spPr/>
      <dgm:t>
        <a:bodyPr/>
        <a:lstStyle/>
        <a:p>
          <a:endParaRPr lang="en-US"/>
        </a:p>
      </dgm:t>
    </dgm:pt>
    <dgm:pt modelId="{08305201-A7FB-40FF-ADCC-2E1C5280BE48}" type="sibTrans" cxnId="{0546F146-7A05-49E4-B99E-EAF8AFB6ADB2}">
      <dgm:prSet/>
      <dgm:spPr/>
      <dgm:t>
        <a:bodyPr/>
        <a:lstStyle/>
        <a:p>
          <a:endParaRPr lang="en-US"/>
        </a:p>
      </dgm:t>
    </dgm:pt>
    <dgm:pt modelId="{CD1DFA49-6F95-4336-9DA2-0F1F33209B54}">
      <dgm:prSet phldrT="[Text]"/>
      <dgm:spPr/>
      <dgm:t>
        <a:bodyPr/>
        <a:lstStyle/>
        <a:p>
          <a:r>
            <a:rPr lang="en-US"/>
            <a:t>Standards and QA</a:t>
          </a:r>
        </a:p>
      </dgm:t>
    </dgm:pt>
    <dgm:pt modelId="{C3331845-B3E3-4F45-B9F5-B236B2E1020C}" type="parTrans" cxnId="{A603E39B-7FA7-44BE-A0AB-01999932D90E}">
      <dgm:prSet/>
      <dgm:spPr/>
      <dgm:t>
        <a:bodyPr/>
        <a:lstStyle/>
        <a:p>
          <a:endParaRPr lang="en-US"/>
        </a:p>
      </dgm:t>
    </dgm:pt>
    <dgm:pt modelId="{CBC46E7C-87AF-4C48-9E9F-9ECA8B718B70}" type="sibTrans" cxnId="{A603E39B-7FA7-44BE-A0AB-01999932D90E}">
      <dgm:prSet/>
      <dgm:spPr/>
      <dgm:t>
        <a:bodyPr/>
        <a:lstStyle/>
        <a:p>
          <a:endParaRPr lang="en-US"/>
        </a:p>
      </dgm:t>
    </dgm:pt>
    <dgm:pt modelId="{689C0871-48A8-4522-A424-710215701FF7}" type="pres">
      <dgm:prSet presAssocID="{3894F159-C070-4602-A6AB-FEDE99A0A9A5}" presName="Name0" presStyleCnt="0">
        <dgm:presLayoutVars>
          <dgm:dir/>
          <dgm:animLvl val="lvl"/>
          <dgm:resizeHandles val="exact"/>
        </dgm:presLayoutVars>
      </dgm:prSet>
      <dgm:spPr/>
    </dgm:pt>
    <dgm:pt modelId="{F00130DB-FC34-4583-80AC-4A406D33AC67}" type="pres">
      <dgm:prSet presAssocID="{0C32C95C-F0E9-4AEA-83CD-EF9BA09A330A}" presName="composite" presStyleCnt="0"/>
      <dgm:spPr/>
    </dgm:pt>
    <dgm:pt modelId="{3A645239-0830-4482-86AA-7D3411EC62CA}" type="pres">
      <dgm:prSet presAssocID="{0C32C95C-F0E9-4AEA-83CD-EF9BA09A330A}" presName="parTx" presStyleLbl="alignNode1" presStyleIdx="0" presStyleCnt="3">
        <dgm:presLayoutVars>
          <dgm:chMax val="0"/>
          <dgm:chPref val="0"/>
          <dgm:bulletEnabled val="1"/>
        </dgm:presLayoutVars>
      </dgm:prSet>
      <dgm:spPr/>
    </dgm:pt>
    <dgm:pt modelId="{725FBADF-946A-4967-8664-5CA87F4E8007}" type="pres">
      <dgm:prSet presAssocID="{0C32C95C-F0E9-4AEA-83CD-EF9BA09A330A}" presName="desTx" presStyleLbl="alignAccFollowNode1" presStyleIdx="0" presStyleCnt="3">
        <dgm:presLayoutVars>
          <dgm:bulletEnabled val="1"/>
        </dgm:presLayoutVars>
      </dgm:prSet>
      <dgm:spPr/>
    </dgm:pt>
    <dgm:pt modelId="{D199AF37-3C65-47FE-B0AB-184861BF4281}" type="pres">
      <dgm:prSet presAssocID="{D7000CA2-8523-4BC2-838A-4A77F9F3E755}" presName="space" presStyleCnt="0"/>
      <dgm:spPr/>
    </dgm:pt>
    <dgm:pt modelId="{8B72C459-A125-458C-9998-815898DD69A0}" type="pres">
      <dgm:prSet presAssocID="{2F6863CF-3837-4CAB-B456-369467496A6E}" presName="composite" presStyleCnt="0"/>
      <dgm:spPr/>
    </dgm:pt>
    <dgm:pt modelId="{EDCCC584-DA0A-40E3-9A3E-D79AA76D6458}" type="pres">
      <dgm:prSet presAssocID="{2F6863CF-3837-4CAB-B456-369467496A6E}" presName="parTx" presStyleLbl="alignNode1" presStyleIdx="1" presStyleCnt="3">
        <dgm:presLayoutVars>
          <dgm:chMax val="0"/>
          <dgm:chPref val="0"/>
          <dgm:bulletEnabled val="1"/>
        </dgm:presLayoutVars>
      </dgm:prSet>
      <dgm:spPr/>
    </dgm:pt>
    <dgm:pt modelId="{713F4C11-2AB8-4DD9-8533-C76C51859EA1}" type="pres">
      <dgm:prSet presAssocID="{2F6863CF-3837-4CAB-B456-369467496A6E}" presName="desTx" presStyleLbl="alignAccFollowNode1" presStyleIdx="1" presStyleCnt="3">
        <dgm:presLayoutVars>
          <dgm:bulletEnabled val="1"/>
        </dgm:presLayoutVars>
      </dgm:prSet>
      <dgm:spPr/>
    </dgm:pt>
    <dgm:pt modelId="{64A4F2F9-2665-49EC-9713-CB2F290528E9}" type="pres">
      <dgm:prSet presAssocID="{8316DFFE-2F9C-415F-B33E-0676E83D651B}" presName="space" presStyleCnt="0"/>
      <dgm:spPr/>
    </dgm:pt>
    <dgm:pt modelId="{369820B7-553E-4C53-B817-D48EF60A9052}" type="pres">
      <dgm:prSet presAssocID="{BE30F93B-0884-42EB-9C1C-94DE7E28D4FC}" presName="composite" presStyleCnt="0"/>
      <dgm:spPr/>
    </dgm:pt>
    <dgm:pt modelId="{6853984F-68F4-4688-911B-2FFC47DBF8A3}" type="pres">
      <dgm:prSet presAssocID="{BE30F93B-0884-42EB-9C1C-94DE7E28D4FC}" presName="parTx" presStyleLbl="alignNode1" presStyleIdx="2" presStyleCnt="3">
        <dgm:presLayoutVars>
          <dgm:chMax val="0"/>
          <dgm:chPref val="0"/>
          <dgm:bulletEnabled val="1"/>
        </dgm:presLayoutVars>
      </dgm:prSet>
      <dgm:spPr/>
    </dgm:pt>
    <dgm:pt modelId="{96FC4079-DC1C-49AA-8331-FFC8BB04F3BF}" type="pres">
      <dgm:prSet presAssocID="{BE30F93B-0884-42EB-9C1C-94DE7E28D4FC}" presName="desTx" presStyleLbl="alignAccFollowNode1" presStyleIdx="2" presStyleCnt="3">
        <dgm:presLayoutVars>
          <dgm:bulletEnabled val="1"/>
        </dgm:presLayoutVars>
      </dgm:prSet>
      <dgm:spPr/>
    </dgm:pt>
  </dgm:ptLst>
  <dgm:cxnLst>
    <dgm:cxn modelId="{CB2BC909-AE34-46C5-8D9B-ABF696C9E7B3}" srcId="{0C32C95C-F0E9-4AEA-83CD-EF9BA09A330A}" destId="{64C35BE5-BC7D-4B77-86F2-F65ED53A5322}" srcOrd="1" destOrd="0" parTransId="{859B9038-21BD-4E48-A142-A4CF474E76EA}" sibTransId="{A4099880-9E4F-41A8-8948-C7E2AF9643B8}"/>
    <dgm:cxn modelId="{AFED2010-1680-45A5-9A73-34147626D5B9}" type="presOf" srcId="{977D4A19-9533-4171-924A-8FB45D924F48}" destId="{713F4C11-2AB8-4DD9-8533-C76C51859EA1}" srcOrd="0" destOrd="0" presId="urn:microsoft.com/office/officeart/2005/8/layout/hList1"/>
    <dgm:cxn modelId="{FCB0F616-B295-4C00-9DE4-749640798C0C}" type="presOf" srcId="{94255FD3-1C7E-49F8-AA06-6D2BC0F64E6F}" destId="{96FC4079-DC1C-49AA-8331-FFC8BB04F3BF}" srcOrd="0" destOrd="3" presId="urn:microsoft.com/office/officeart/2005/8/layout/hList1"/>
    <dgm:cxn modelId="{3AE8B82A-963C-4CC5-98FF-A056BE1C275B}" type="presOf" srcId="{2F6863CF-3837-4CAB-B456-369467496A6E}" destId="{EDCCC584-DA0A-40E3-9A3E-D79AA76D6458}" srcOrd="0" destOrd="0" presId="urn:microsoft.com/office/officeart/2005/8/layout/hList1"/>
    <dgm:cxn modelId="{7C02DE30-EA8A-4FD3-8C1E-AFF6AA34485B}" type="presOf" srcId="{C99405E1-52B0-4038-B1CD-1389F6883CD0}" destId="{96FC4079-DC1C-49AA-8331-FFC8BB04F3BF}" srcOrd="0" destOrd="4" presId="urn:microsoft.com/office/officeart/2005/8/layout/hList1"/>
    <dgm:cxn modelId="{E1A39535-AC61-4CF6-8F0D-976C51E30ADA}" srcId="{BE30F93B-0884-42EB-9C1C-94DE7E28D4FC}" destId="{DA940597-6DCD-445A-9F61-CF5947F78B3A}" srcOrd="0" destOrd="0" parTransId="{61230D63-CFDD-4241-AC79-A3973B9E9893}" sibTransId="{5499D80E-BE18-4F3E-BFD3-F57D7368153E}"/>
    <dgm:cxn modelId="{B5F4A437-AD34-49BC-B8E8-B223202C103C}" type="presOf" srcId="{0C32C95C-F0E9-4AEA-83CD-EF9BA09A330A}" destId="{3A645239-0830-4482-86AA-7D3411EC62CA}" srcOrd="0" destOrd="0" presId="urn:microsoft.com/office/officeart/2005/8/layout/hList1"/>
    <dgm:cxn modelId="{0546F146-7A05-49E4-B99E-EAF8AFB6ADB2}" srcId="{0C32C95C-F0E9-4AEA-83CD-EF9BA09A330A}" destId="{F670D2EF-A4A4-49D5-BAA9-D1B5FCB70281}" srcOrd="4" destOrd="0" parTransId="{ECE055AD-FE0E-4F86-AB93-D339115FC509}" sibTransId="{08305201-A7FB-40FF-ADCC-2E1C5280BE48}"/>
    <dgm:cxn modelId="{891F3F6A-62C9-4643-815E-B3A8D051233B}" srcId="{DA940597-6DCD-445A-9F61-CF5947F78B3A}" destId="{C99405E1-52B0-4038-B1CD-1389F6883CD0}" srcOrd="3" destOrd="0" parTransId="{0D5B5390-8F13-45BB-86A0-6628653C5DD9}" sibTransId="{711D1321-4B29-49CC-9355-9274637A60BA}"/>
    <dgm:cxn modelId="{CEA14B6D-3EF3-46EA-A5AF-D73EFA35E390}" srcId="{2F6863CF-3837-4CAB-B456-369467496A6E}" destId="{7C13E75B-B906-495A-AD29-8331BE1A9BDE}" srcOrd="2" destOrd="0" parTransId="{911F4971-BA51-49B5-83A1-8A23322003A3}" sibTransId="{901510B6-0278-464A-A4D4-88A363FB1C6F}"/>
    <dgm:cxn modelId="{2864D951-14A1-4E7D-9E32-FC990168D8EB}" type="presOf" srcId="{E651076D-6C60-4CBF-B1AE-E8C961BA15D9}" destId="{713F4C11-2AB8-4DD9-8533-C76C51859EA1}" srcOrd="0" destOrd="1" presId="urn:microsoft.com/office/officeart/2005/8/layout/hList1"/>
    <dgm:cxn modelId="{84939A76-9F73-435D-B0E9-C79FCAC6C297}" type="presOf" srcId="{64C35BE5-BC7D-4B77-86F2-F65ED53A5322}" destId="{725FBADF-946A-4967-8664-5CA87F4E8007}" srcOrd="0" destOrd="1" presId="urn:microsoft.com/office/officeart/2005/8/layout/hList1"/>
    <dgm:cxn modelId="{067C5786-5FAB-4D6C-8C85-E3C203A0E765}" srcId="{3894F159-C070-4602-A6AB-FEDE99A0A9A5}" destId="{2F6863CF-3837-4CAB-B456-369467496A6E}" srcOrd="1" destOrd="0" parTransId="{F48E0AF0-EC9B-4808-A838-0D32F990037D}" sibTransId="{8316DFFE-2F9C-415F-B33E-0676E83D651B}"/>
    <dgm:cxn modelId="{14ED0F8D-8D61-4282-BDB2-F668AE43F432}" type="presOf" srcId="{F670D2EF-A4A4-49D5-BAA9-D1B5FCB70281}" destId="{725FBADF-946A-4967-8664-5CA87F4E8007}" srcOrd="0" destOrd="4" presId="urn:microsoft.com/office/officeart/2005/8/layout/hList1"/>
    <dgm:cxn modelId="{A603E39B-7FA7-44BE-A0AB-01999932D90E}" srcId="{0C32C95C-F0E9-4AEA-83CD-EF9BA09A330A}" destId="{CD1DFA49-6F95-4336-9DA2-0F1F33209B54}" srcOrd="3" destOrd="0" parTransId="{C3331845-B3E3-4F45-B9F5-B236B2E1020C}" sibTransId="{CBC46E7C-87AF-4C48-9E9F-9ECA8B718B70}"/>
    <dgm:cxn modelId="{8D244AA2-5DC1-47BF-997E-69AEC1F905EF}" type="presOf" srcId="{2997817A-AE08-484A-9BD1-6CD22E35D449}" destId="{96FC4079-DC1C-49AA-8331-FFC8BB04F3BF}" srcOrd="0" destOrd="1" presId="urn:microsoft.com/office/officeart/2005/8/layout/hList1"/>
    <dgm:cxn modelId="{3FE9BEAA-F37D-4274-998F-BFE66CF299FC}" srcId="{3894F159-C070-4602-A6AB-FEDE99A0A9A5}" destId="{0C32C95C-F0E9-4AEA-83CD-EF9BA09A330A}" srcOrd="0" destOrd="0" parTransId="{EA6DAA61-7D91-4322-8756-E54F8DEA345E}" sibTransId="{D7000CA2-8523-4BC2-838A-4A77F9F3E755}"/>
    <dgm:cxn modelId="{A8890BAB-F3FB-4344-8CEB-D8DC57ABB1A4}" type="presOf" srcId="{BE30F93B-0884-42EB-9C1C-94DE7E28D4FC}" destId="{6853984F-68F4-4688-911B-2FFC47DBF8A3}" srcOrd="0" destOrd="0" presId="urn:microsoft.com/office/officeart/2005/8/layout/hList1"/>
    <dgm:cxn modelId="{D61429AE-84C7-4E67-AE39-FBC6DAE46FC0}" srcId="{0C32C95C-F0E9-4AEA-83CD-EF9BA09A330A}" destId="{9D325EF2-8D05-4F4F-AE13-4142762A162A}" srcOrd="2" destOrd="0" parTransId="{8DA0E5A6-B2F0-4F71-AE81-CE4738F885BF}" sibTransId="{5A2CE9FF-C2C7-405D-8512-D1E24A416330}"/>
    <dgm:cxn modelId="{5C51CFB3-5AE8-4045-9649-92264F01F913}" type="presOf" srcId="{0CB3FBC8-D215-473A-8273-507E4E464C5D}" destId="{96FC4079-DC1C-49AA-8331-FFC8BB04F3BF}" srcOrd="0" destOrd="2" presId="urn:microsoft.com/office/officeart/2005/8/layout/hList1"/>
    <dgm:cxn modelId="{6F1E8ABA-0D7B-461F-B597-9529C881B985}" srcId="{DA940597-6DCD-445A-9F61-CF5947F78B3A}" destId="{94255FD3-1C7E-49F8-AA06-6D2BC0F64E6F}" srcOrd="2" destOrd="0" parTransId="{884C419A-30F8-42E8-A56F-0F28483DC591}" sibTransId="{E10A93CA-FC16-4C53-A957-175F8D0E88FD}"/>
    <dgm:cxn modelId="{5D6493C0-F2A8-4090-8A9A-2B9C485314F9}" type="presOf" srcId="{9D325EF2-8D05-4F4F-AE13-4142762A162A}" destId="{725FBADF-946A-4967-8664-5CA87F4E8007}" srcOrd="0" destOrd="2" presId="urn:microsoft.com/office/officeart/2005/8/layout/hList1"/>
    <dgm:cxn modelId="{109E4AC6-8F5F-4BA8-B0C5-057FF03B98FD}" srcId="{0C32C95C-F0E9-4AEA-83CD-EF9BA09A330A}" destId="{AAB41EA2-0C7B-44AB-9E21-A0D436EB54DC}" srcOrd="0" destOrd="0" parTransId="{7D9D7A09-0C30-48B5-A86F-266D5819249C}" sibTransId="{6700F9B6-1CAA-4FC3-8D8A-88B9AADE4CCB}"/>
    <dgm:cxn modelId="{8D7299CD-3028-4106-9D4F-E8C42E617D43}" srcId="{2F6863CF-3837-4CAB-B456-369467496A6E}" destId="{E651076D-6C60-4CBF-B1AE-E8C961BA15D9}" srcOrd="1" destOrd="0" parTransId="{4DF85B59-DB01-47D5-8835-B08736B3C499}" sibTransId="{4BBC8B3F-2519-47DF-90ED-32357B94441A}"/>
    <dgm:cxn modelId="{648690CF-5534-4B68-81C1-540FF588471B}" srcId="{3894F159-C070-4602-A6AB-FEDE99A0A9A5}" destId="{BE30F93B-0884-42EB-9C1C-94DE7E28D4FC}" srcOrd="2" destOrd="0" parTransId="{6EE37280-3945-44CE-A9A7-7393BB694147}" sibTransId="{01265818-ECF1-4321-B328-7A57CF273EDB}"/>
    <dgm:cxn modelId="{B1F6E8D3-CC79-465A-9254-AEF18827AE23}" type="presOf" srcId="{7C13E75B-B906-495A-AD29-8331BE1A9BDE}" destId="{713F4C11-2AB8-4DD9-8533-C76C51859EA1}" srcOrd="0" destOrd="2" presId="urn:microsoft.com/office/officeart/2005/8/layout/hList1"/>
    <dgm:cxn modelId="{732114D6-5DA9-4DAB-AF68-66229191FD82}" srcId="{2F6863CF-3837-4CAB-B456-369467496A6E}" destId="{977D4A19-9533-4171-924A-8FB45D924F48}" srcOrd="0" destOrd="0" parTransId="{0E69FD59-B6FB-407A-A115-49E6A29F68BD}" sibTransId="{F068D685-3D3F-459D-A70B-C8496A293106}"/>
    <dgm:cxn modelId="{F7FFC1E0-15DA-441C-8329-34719EAA2487}" type="presOf" srcId="{AAB41EA2-0C7B-44AB-9E21-A0D436EB54DC}" destId="{725FBADF-946A-4967-8664-5CA87F4E8007}" srcOrd="0" destOrd="0" presId="urn:microsoft.com/office/officeart/2005/8/layout/hList1"/>
    <dgm:cxn modelId="{F94DB8EE-B74A-4A39-A827-8BA6DEC79F89}" srcId="{DA940597-6DCD-445A-9F61-CF5947F78B3A}" destId="{0CB3FBC8-D215-473A-8273-507E4E464C5D}" srcOrd="1" destOrd="0" parTransId="{A6454C79-DACC-4F98-B8C0-D5265AC4CE1D}" sibTransId="{D6F7D4C9-0D9A-4CF0-8DA3-E440C5233DDB}"/>
    <dgm:cxn modelId="{59D81CEF-0B3C-4C66-8983-6272BF9836B5}" type="presOf" srcId="{CD1DFA49-6F95-4336-9DA2-0F1F33209B54}" destId="{725FBADF-946A-4967-8664-5CA87F4E8007}" srcOrd="0" destOrd="3" presId="urn:microsoft.com/office/officeart/2005/8/layout/hList1"/>
    <dgm:cxn modelId="{E69493F2-325F-4FB1-B629-8F712B6E4CE2}" type="presOf" srcId="{DA940597-6DCD-445A-9F61-CF5947F78B3A}" destId="{96FC4079-DC1C-49AA-8331-FFC8BB04F3BF}" srcOrd="0" destOrd="0" presId="urn:microsoft.com/office/officeart/2005/8/layout/hList1"/>
    <dgm:cxn modelId="{1349E8F9-9FC9-4239-AB31-AC1539009775}" type="presOf" srcId="{3894F159-C070-4602-A6AB-FEDE99A0A9A5}" destId="{689C0871-48A8-4522-A424-710215701FF7}" srcOrd="0" destOrd="0" presId="urn:microsoft.com/office/officeart/2005/8/layout/hList1"/>
    <dgm:cxn modelId="{C291D4FA-84DF-48F6-90B8-38146E824E7D}" srcId="{DA940597-6DCD-445A-9F61-CF5947F78B3A}" destId="{2997817A-AE08-484A-9BD1-6CD22E35D449}" srcOrd="0" destOrd="0" parTransId="{A62C1BE8-3C2E-4710-9D9B-C7EB6281AB84}" sibTransId="{C46B7B07-0FAE-4BB7-8C28-F167CEFC19E3}"/>
    <dgm:cxn modelId="{8892461E-F968-4C4D-9D9E-44E9D2CAD001}" type="presParOf" srcId="{689C0871-48A8-4522-A424-710215701FF7}" destId="{F00130DB-FC34-4583-80AC-4A406D33AC67}" srcOrd="0" destOrd="0" presId="urn:microsoft.com/office/officeart/2005/8/layout/hList1"/>
    <dgm:cxn modelId="{306D6731-B86E-49FB-BB0A-A9C52D4D4711}" type="presParOf" srcId="{F00130DB-FC34-4583-80AC-4A406D33AC67}" destId="{3A645239-0830-4482-86AA-7D3411EC62CA}" srcOrd="0" destOrd="0" presId="urn:microsoft.com/office/officeart/2005/8/layout/hList1"/>
    <dgm:cxn modelId="{B50F0A6D-73E1-4EEF-B873-07BD4E90336E}" type="presParOf" srcId="{F00130DB-FC34-4583-80AC-4A406D33AC67}" destId="{725FBADF-946A-4967-8664-5CA87F4E8007}" srcOrd="1" destOrd="0" presId="urn:microsoft.com/office/officeart/2005/8/layout/hList1"/>
    <dgm:cxn modelId="{C5C3DE11-3D0D-4A17-8CEB-D3C6938E66D9}" type="presParOf" srcId="{689C0871-48A8-4522-A424-710215701FF7}" destId="{D199AF37-3C65-47FE-B0AB-184861BF4281}" srcOrd="1" destOrd="0" presId="urn:microsoft.com/office/officeart/2005/8/layout/hList1"/>
    <dgm:cxn modelId="{FFBF2083-4936-4AD9-8F46-62A5076CFB5F}" type="presParOf" srcId="{689C0871-48A8-4522-A424-710215701FF7}" destId="{8B72C459-A125-458C-9998-815898DD69A0}" srcOrd="2" destOrd="0" presId="urn:microsoft.com/office/officeart/2005/8/layout/hList1"/>
    <dgm:cxn modelId="{A1E13E7C-56B9-4396-B77A-EA629F7DD70A}" type="presParOf" srcId="{8B72C459-A125-458C-9998-815898DD69A0}" destId="{EDCCC584-DA0A-40E3-9A3E-D79AA76D6458}" srcOrd="0" destOrd="0" presId="urn:microsoft.com/office/officeart/2005/8/layout/hList1"/>
    <dgm:cxn modelId="{6129A1D1-405B-4530-9750-439C91B0A686}" type="presParOf" srcId="{8B72C459-A125-458C-9998-815898DD69A0}" destId="{713F4C11-2AB8-4DD9-8533-C76C51859EA1}" srcOrd="1" destOrd="0" presId="urn:microsoft.com/office/officeart/2005/8/layout/hList1"/>
    <dgm:cxn modelId="{11C2589A-E234-4E18-9750-CEA897C96A1E}" type="presParOf" srcId="{689C0871-48A8-4522-A424-710215701FF7}" destId="{64A4F2F9-2665-49EC-9713-CB2F290528E9}" srcOrd="3" destOrd="0" presId="urn:microsoft.com/office/officeart/2005/8/layout/hList1"/>
    <dgm:cxn modelId="{65C0F5BA-4C1C-452C-8F70-82E5C9D71F37}" type="presParOf" srcId="{689C0871-48A8-4522-A424-710215701FF7}" destId="{369820B7-553E-4C53-B817-D48EF60A9052}" srcOrd="4" destOrd="0" presId="urn:microsoft.com/office/officeart/2005/8/layout/hList1"/>
    <dgm:cxn modelId="{C2A37008-32B7-496F-9ACA-CA06ED6D581A}" type="presParOf" srcId="{369820B7-553E-4C53-B817-D48EF60A9052}" destId="{6853984F-68F4-4688-911B-2FFC47DBF8A3}" srcOrd="0" destOrd="0" presId="urn:microsoft.com/office/officeart/2005/8/layout/hList1"/>
    <dgm:cxn modelId="{44440805-E312-46D9-8440-9CD6E98843B4}" type="presParOf" srcId="{369820B7-553E-4C53-B817-D48EF60A9052}" destId="{96FC4079-DC1C-49AA-8331-FFC8BB04F3BF}"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1112E9-5C37-4DDC-891A-FEB8C864CAAE}" type="doc">
      <dgm:prSet loTypeId="urn:microsoft.com/office/officeart/2008/layout/VerticalCurvedList" loCatId="list" qsTypeId="urn:microsoft.com/office/officeart/2005/8/quickstyle/simple1" qsCatId="simple" csTypeId="urn:microsoft.com/office/officeart/2005/8/colors/accent1_2" csCatId="accent1" phldr="1"/>
      <dgm:spPr/>
    </dgm:pt>
    <dgm:pt modelId="{C6EFDDB4-C0F4-41CB-9C1E-75AD47ADB991}">
      <dgm:prSet phldrT="[Text]" custT="1"/>
      <dgm:spPr/>
      <dgm:t>
        <a:bodyPr/>
        <a:lstStyle/>
        <a:p>
          <a:r>
            <a:rPr lang="en-US" sz="1200"/>
            <a:t>Initiatives, Themes</a:t>
          </a:r>
        </a:p>
      </dgm:t>
    </dgm:pt>
    <dgm:pt modelId="{243937CA-2F71-439B-9223-00FA1A0F2D1B}" type="parTrans" cxnId="{67321322-7ECC-45F1-B85F-BA40460AD968}">
      <dgm:prSet/>
      <dgm:spPr/>
      <dgm:t>
        <a:bodyPr/>
        <a:lstStyle/>
        <a:p>
          <a:endParaRPr lang="en-US"/>
        </a:p>
      </dgm:t>
    </dgm:pt>
    <dgm:pt modelId="{416A0D7A-657D-4CC5-90F2-B4B6AEF915C2}" type="sibTrans" cxnId="{67321322-7ECC-45F1-B85F-BA40460AD968}">
      <dgm:prSet/>
      <dgm:spPr/>
      <dgm:t>
        <a:bodyPr/>
        <a:lstStyle/>
        <a:p>
          <a:endParaRPr lang="en-US"/>
        </a:p>
      </dgm:t>
    </dgm:pt>
    <dgm:pt modelId="{7280BA6E-7C4C-4B40-AEC5-9548FB5F098C}">
      <dgm:prSet phldrT="[Text]" custT="1"/>
      <dgm:spPr/>
      <dgm:t>
        <a:bodyPr lIns="0" rIns="0"/>
        <a:lstStyle/>
        <a:p>
          <a:pPr algn="ctr"/>
          <a:r>
            <a:rPr lang="en-US" sz="1200"/>
            <a:t>Epics, Stories</a:t>
          </a:r>
        </a:p>
      </dgm:t>
    </dgm:pt>
    <dgm:pt modelId="{2016DD3C-C407-45B2-93FA-4CD74E8DC6CF}" type="parTrans" cxnId="{58ED1EC2-3F21-4B35-97EC-1F094A139209}">
      <dgm:prSet/>
      <dgm:spPr/>
      <dgm:t>
        <a:bodyPr/>
        <a:lstStyle/>
        <a:p>
          <a:endParaRPr lang="en-US"/>
        </a:p>
      </dgm:t>
    </dgm:pt>
    <dgm:pt modelId="{1DF27131-C7E9-4B61-9C45-CFE119F9C46C}" type="sibTrans" cxnId="{58ED1EC2-3F21-4B35-97EC-1F094A139209}">
      <dgm:prSet/>
      <dgm:spPr/>
      <dgm:t>
        <a:bodyPr/>
        <a:lstStyle/>
        <a:p>
          <a:endParaRPr lang="en-US"/>
        </a:p>
      </dgm:t>
    </dgm:pt>
    <dgm:pt modelId="{3AE49216-1009-4BE4-85EE-563635C0A1CA}">
      <dgm:prSet phldrT="[Text]" custT="1"/>
      <dgm:spPr/>
      <dgm:t>
        <a:bodyPr/>
        <a:lstStyle/>
        <a:p>
          <a:r>
            <a:rPr lang="en-US" sz="1200"/>
            <a:t>Non-Functional</a:t>
          </a:r>
        </a:p>
        <a:p>
          <a:r>
            <a:rPr lang="en-US" sz="1200"/>
            <a:t>Requirements</a:t>
          </a:r>
        </a:p>
      </dgm:t>
    </dgm:pt>
    <dgm:pt modelId="{73A5A954-86CF-468D-BC11-A557010DAF1F}" type="parTrans" cxnId="{58A97DD6-EC28-4FE3-BF23-6F555F6572BF}">
      <dgm:prSet/>
      <dgm:spPr/>
      <dgm:t>
        <a:bodyPr/>
        <a:lstStyle/>
        <a:p>
          <a:endParaRPr lang="en-US"/>
        </a:p>
      </dgm:t>
    </dgm:pt>
    <dgm:pt modelId="{11D25C21-F045-4E35-80B1-91159A25A254}" type="sibTrans" cxnId="{58A97DD6-EC28-4FE3-BF23-6F555F6572BF}">
      <dgm:prSet/>
      <dgm:spPr/>
      <dgm:t>
        <a:bodyPr/>
        <a:lstStyle/>
        <a:p>
          <a:endParaRPr lang="en-US"/>
        </a:p>
      </dgm:t>
    </dgm:pt>
    <dgm:pt modelId="{B4955071-7893-4AF4-83D3-B1A202175296}" type="pres">
      <dgm:prSet presAssocID="{901112E9-5C37-4DDC-891A-FEB8C864CAAE}" presName="Name0" presStyleCnt="0">
        <dgm:presLayoutVars>
          <dgm:chMax val="7"/>
          <dgm:chPref val="7"/>
          <dgm:dir/>
        </dgm:presLayoutVars>
      </dgm:prSet>
      <dgm:spPr/>
    </dgm:pt>
    <dgm:pt modelId="{B4DE2FB0-9BFB-4937-8023-C8104C04899C}" type="pres">
      <dgm:prSet presAssocID="{901112E9-5C37-4DDC-891A-FEB8C864CAAE}" presName="Name1" presStyleCnt="0"/>
      <dgm:spPr/>
    </dgm:pt>
    <dgm:pt modelId="{B65BE6C3-6B57-4618-B531-8FC56685A0FD}" type="pres">
      <dgm:prSet presAssocID="{901112E9-5C37-4DDC-891A-FEB8C864CAAE}" presName="cycle" presStyleCnt="0"/>
      <dgm:spPr/>
    </dgm:pt>
    <dgm:pt modelId="{0AF69AD6-6A3F-4C76-A3F7-96C5D155E62F}" type="pres">
      <dgm:prSet presAssocID="{901112E9-5C37-4DDC-891A-FEB8C864CAAE}" presName="srcNode" presStyleLbl="node1" presStyleIdx="0" presStyleCnt="3"/>
      <dgm:spPr/>
    </dgm:pt>
    <dgm:pt modelId="{6F659321-E348-4C29-A00A-467AA4303FFD}" type="pres">
      <dgm:prSet presAssocID="{901112E9-5C37-4DDC-891A-FEB8C864CAAE}" presName="conn" presStyleLbl="parChTrans1D2" presStyleIdx="0" presStyleCnt="1"/>
      <dgm:spPr/>
    </dgm:pt>
    <dgm:pt modelId="{17676B0F-710E-4878-A84F-B7FE29196B87}" type="pres">
      <dgm:prSet presAssocID="{901112E9-5C37-4DDC-891A-FEB8C864CAAE}" presName="extraNode" presStyleLbl="node1" presStyleIdx="0" presStyleCnt="3"/>
      <dgm:spPr/>
    </dgm:pt>
    <dgm:pt modelId="{B0541096-9BC3-4D76-A99C-888351545AAD}" type="pres">
      <dgm:prSet presAssocID="{901112E9-5C37-4DDC-891A-FEB8C864CAAE}" presName="dstNode" presStyleLbl="node1" presStyleIdx="0" presStyleCnt="3"/>
      <dgm:spPr/>
    </dgm:pt>
    <dgm:pt modelId="{5AE65E14-9084-4DCE-A706-661A75650167}" type="pres">
      <dgm:prSet presAssocID="{C6EFDDB4-C0F4-41CB-9C1E-75AD47ADB991}" presName="text_1" presStyleLbl="node1" presStyleIdx="0" presStyleCnt="3">
        <dgm:presLayoutVars>
          <dgm:bulletEnabled val="1"/>
        </dgm:presLayoutVars>
      </dgm:prSet>
      <dgm:spPr/>
    </dgm:pt>
    <dgm:pt modelId="{EC48EC01-C0C1-4299-9C83-BE423F10FA3E}" type="pres">
      <dgm:prSet presAssocID="{C6EFDDB4-C0F4-41CB-9C1E-75AD47ADB991}" presName="accent_1" presStyleCnt="0"/>
      <dgm:spPr/>
    </dgm:pt>
    <dgm:pt modelId="{B71ECA42-270C-4194-A0FA-49CA7704911A}" type="pres">
      <dgm:prSet presAssocID="{C6EFDDB4-C0F4-41CB-9C1E-75AD47ADB991}" presName="accentRepeatNode" presStyleLbl="solidFgAcc1" presStyleIdx="0" presStyleCnt="3"/>
      <dgm:spPr>
        <a:solidFill>
          <a:schemeClr val="accent3">
            <a:lumMod val="40000"/>
            <a:lumOff val="60000"/>
          </a:schemeClr>
        </a:solidFill>
      </dgm:spPr>
    </dgm:pt>
    <dgm:pt modelId="{F5EF5FD7-D37C-41E4-9B54-B3C884191F58}" type="pres">
      <dgm:prSet presAssocID="{7280BA6E-7C4C-4B40-AEC5-9548FB5F098C}" presName="text_2" presStyleLbl="node1" presStyleIdx="1" presStyleCnt="3">
        <dgm:presLayoutVars>
          <dgm:bulletEnabled val="1"/>
        </dgm:presLayoutVars>
      </dgm:prSet>
      <dgm:spPr/>
    </dgm:pt>
    <dgm:pt modelId="{FFF80EC0-0501-4CBC-BC80-0F2838B77315}" type="pres">
      <dgm:prSet presAssocID="{7280BA6E-7C4C-4B40-AEC5-9548FB5F098C}" presName="accent_2" presStyleCnt="0"/>
      <dgm:spPr/>
    </dgm:pt>
    <dgm:pt modelId="{F8C8F730-9EB1-499E-B920-EF3B5593E109}" type="pres">
      <dgm:prSet presAssocID="{7280BA6E-7C4C-4B40-AEC5-9548FB5F098C}" presName="accentRepeatNode" presStyleLbl="solidFgAcc1" presStyleIdx="1" presStyleCnt="3"/>
      <dgm:spPr>
        <a:solidFill>
          <a:schemeClr val="accent3">
            <a:lumMod val="40000"/>
            <a:lumOff val="60000"/>
          </a:schemeClr>
        </a:solidFill>
      </dgm:spPr>
    </dgm:pt>
    <dgm:pt modelId="{22FC0B85-8865-47D1-B32D-1633EE0EDE06}" type="pres">
      <dgm:prSet presAssocID="{3AE49216-1009-4BE4-85EE-563635C0A1CA}" presName="text_3" presStyleLbl="node1" presStyleIdx="2" presStyleCnt="3">
        <dgm:presLayoutVars>
          <dgm:bulletEnabled val="1"/>
        </dgm:presLayoutVars>
      </dgm:prSet>
      <dgm:spPr/>
    </dgm:pt>
    <dgm:pt modelId="{C4EA1268-0854-4292-A757-C2D900744036}" type="pres">
      <dgm:prSet presAssocID="{3AE49216-1009-4BE4-85EE-563635C0A1CA}" presName="accent_3" presStyleCnt="0"/>
      <dgm:spPr/>
    </dgm:pt>
    <dgm:pt modelId="{72E11752-8A93-4A14-9451-4208F14D74E9}" type="pres">
      <dgm:prSet presAssocID="{3AE49216-1009-4BE4-85EE-563635C0A1CA}" presName="accentRepeatNode" presStyleLbl="solidFgAcc1" presStyleIdx="2" presStyleCnt="3"/>
      <dgm:spPr>
        <a:solidFill>
          <a:schemeClr val="accent3">
            <a:lumMod val="40000"/>
            <a:lumOff val="60000"/>
          </a:schemeClr>
        </a:solidFill>
      </dgm:spPr>
    </dgm:pt>
  </dgm:ptLst>
  <dgm:cxnLst>
    <dgm:cxn modelId="{A101A11B-68B4-4AB5-B74E-48C3D65B705E}" type="presOf" srcId="{3AE49216-1009-4BE4-85EE-563635C0A1CA}" destId="{22FC0B85-8865-47D1-B32D-1633EE0EDE06}" srcOrd="0" destOrd="0" presId="urn:microsoft.com/office/officeart/2008/layout/VerticalCurvedList"/>
    <dgm:cxn modelId="{67321322-7ECC-45F1-B85F-BA40460AD968}" srcId="{901112E9-5C37-4DDC-891A-FEB8C864CAAE}" destId="{C6EFDDB4-C0F4-41CB-9C1E-75AD47ADB991}" srcOrd="0" destOrd="0" parTransId="{243937CA-2F71-439B-9223-00FA1A0F2D1B}" sibTransId="{416A0D7A-657D-4CC5-90F2-B4B6AEF915C2}"/>
    <dgm:cxn modelId="{3ED7DC43-4ADF-480E-867B-5266C836AF96}" type="presOf" srcId="{901112E9-5C37-4DDC-891A-FEB8C864CAAE}" destId="{B4955071-7893-4AF4-83D3-B1A202175296}" srcOrd="0" destOrd="0" presId="urn:microsoft.com/office/officeart/2008/layout/VerticalCurvedList"/>
    <dgm:cxn modelId="{A2192A7D-8BDD-41F2-8C6E-21187AC4266F}" type="presOf" srcId="{416A0D7A-657D-4CC5-90F2-B4B6AEF915C2}" destId="{6F659321-E348-4C29-A00A-467AA4303FFD}" srcOrd="0" destOrd="0" presId="urn:microsoft.com/office/officeart/2008/layout/VerticalCurvedList"/>
    <dgm:cxn modelId="{E1CD30AB-A664-43B7-A899-37AF6EF38653}" type="presOf" srcId="{C6EFDDB4-C0F4-41CB-9C1E-75AD47ADB991}" destId="{5AE65E14-9084-4DCE-A706-661A75650167}" srcOrd="0" destOrd="0" presId="urn:microsoft.com/office/officeart/2008/layout/VerticalCurvedList"/>
    <dgm:cxn modelId="{930139AC-16DF-4616-8394-BD9EA1387802}" type="presOf" srcId="{7280BA6E-7C4C-4B40-AEC5-9548FB5F098C}" destId="{F5EF5FD7-D37C-41E4-9B54-B3C884191F58}" srcOrd="0" destOrd="0" presId="urn:microsoft.com/office/officeart/2008/layout/VerticalCurvedList"/>
    <dgm:cxn modelId="{58ED1EC2-3F21-4B35-97EC-1F094A139209}" srcId="{901112E9-5C37-4DDC-891A-FEB8C864CAAE}" destId="{7280BA6E-7C4C-4B40-AEC5-9548FB5F098C}" srcOrd="1" destOrd="0" parTransId="{2016DD3C-C407-45B2-93FA-4CD74E8DC6CF}" sibTransId="{1DF27131-C7E9-4B61-9C45-CFE119F9C46C}"/>
    <dgm:cxn modelId="{58A97DD6-EC28-4FE3-BF23-6F555F6572BF}" srcId="{901112E9-5C37-4DDC-891A-FEB8C864CAAE}" destId="{3AE49216-1009-4BE4-85EE-563635C0A1CA}" srcOrd="2" destOrd="0" parTransId="{73A5A954-86CF-468D-BC11-A557010DAF1F}" sibTransId="{11D25C21-F045-4E35-80B1-91159A25A254}"/>
    <dgm:cxn modelId="{9027A7F9-F79E-46E2-A3B9-6232E6B040AD}" type="presParOf" srcId="{B4955071-7893-4AF4-83D3-B1A202175296}" destId="{B4DE2FB0-9BFB-4937-8023-C8104C04899C}" srcOrd="0" destOrd="0" presId="urn:microsoft.com/office/officeart/2008/layout/VerticalCurvedList"/>
    <dgm:cxn modelId="{56666BE0-0C02-438F-8AD3-282739061C06}" type="presParOf" srcId="{B4DE2FB0-9BFB-4937-8023-C8104C04899C}" destId="{B65BE6C3-6B57-4618-B531-8FC56685A0FD}" srcOrd="0" destOrd="0" presId="urn:microsoft.com/office/officeart/2008/layout/VerticalCurvedList"/>
    <dgm:cxn modelId="{5657FAC7-4276-4CD5-900A-EA448947C1EA}" type="presParOf" srcId="{B65BE6C3-6B57-4618-B531-8FC56685A0FD}" destId="{0AF69AD6-6A3F-4C76-A3F7-96C5D155E62F}" srcOrd="0" destOrd="0" presId="urn:microsoft.com/office/officeart/2008/layout/VerticalCurvedList"/>
    <dgm:cxn modelId="{AB1B14EB-B5C8-4901-9F47-BFFEA045508E}" type="presParOf" srcId="{B65BE6C3-6B57-4618-B531-8FC56685A0FD}" destId="{6F659321-E348-4C29-A00A-467AA4303FFD}" srcOrd="1" destOrd="0" presId="urn:microsoft.com/office/officeart/2008/layout/VerticalCurvedList"/>
    <dgm:cxn modelId="{276DB37A-A56C-498A-8BF2-E2ED4F29C5C9}" type="presParOf" srcId="{B65BE6C3-6B57-4618-B531-8FC56685A0FD}" destId="{17676B0F-710E-4878-A84F-B7FE29196B87}" srcOrd="2" destOrd="0" presId="urn:microsoft.com/office/officeart/2008/layout/VerticalCurvedList"/>
    <dgm:cxn modelId="{CC3C3FE8-E03B-48E4-9AB2-C73599C2325F}" type="presParOf" srcId="{B65BE6C3-6B57-4618-B531-8FC56685A0FD}" destId="{B0541096-9BC3-4D76-A99C-888351545AAD}" srcOrd="3" destOrd="0" presId="urn:microsoft.com/office/officeart/2008/layout/VerticalCurvedList"/>
    <dgm:cxn modelId="{8232D71A-9D1F-44C0-9E6B-CC27310C0F78}" type="presParOf" srcId="{B4DE2FB0-9BFB-4937-8023-C8104C04899C}" destId="{5AE65E14-9084-4DCE-A706-661A75650167}" srcOrd="1" destOrd="0" presId="urn:microsoft.com/office/officeart/2008/layout/VerticalCurvedList"/>
    <dgm:cxn modelId="{6498BA1B-C284-45F1-BF57-1680B3162220}" type="presParOf" srcId="{B4DE2FB0-9BFB-4937-8023-C8104C04899C}" destId="{EC48EC01-C0C1-4299-9C83-BE423F10FA3E}" srcOrd="2" destOrd="0" presId="urn:microsoft.com/office/officeart/2008/layout/VerticalCurvedList"/>
    <dgm:cxn modelId="{D2E4707C-BAAF-488A-A7BA-D7B27D1037AF}" type="presParOf" srcId="{EC48EC01-C0C1-4299-9C83-BE423F10FA3E}" destId="{B71ECA42-270C-4194-A0FA-49CA7704911A}" srcOrd="0" destOrd="0" presId="urn:microsoft.com/office/officeart/2008/layout/VerticalCurvedList"/>
    <dgm:cxn modelId="{7BCDD7FD-71F9-4B2D-B940-CED310D90832}" type="presParOf" srcId="{B4DE2FB0-9BFB-4937-8023-C8104C04899C}" destId="{F5EF5FD7-D37C-41E4-9B54-B3C884191F58}" srcOrd="3" destOrd="0" presId="urn:microsoft.com/office/officeart/2008/layout/VerticalCurvedList"/>
    <dgm:cxn modelId="{59DBB3CC-C8C6-443A-92C3-AEA3DC164550}" type="presParOf" srcId="{B4DE2FB0-9BFB-4937-8023-C8104C04899C}" destId="{FFF80EC0-0501-4CBC-BC80-0F2838B77315}" srcOrd="4" destOrd="0" presId="urn:microsoft.com/office/officeart/2008/layout/VerticalCurvedList"/>
    <dgm:cxn modelId="{86E38EB4-9227-40A3-8DB8-93F8AFCF9CC9}" type="presParOf" srcId="{FFF80EC0-0501-4CBC-BC80-0F2838B77315}" destId="{F8C8F730-9EB1-499E-B920-EF3B5593E109}" srcOrd="0" destOrd="0" presId="urn:microsoft.com/office/officeart/2008/layout/VerticalCurvedList"/>
    <dgm:cxn modelId="{135610D1-8BB7-407A-B0D1-1464B65A72B1}" type="presParOf" srcId="{B4DE2FB0-9BFB-4937-8023-C8104C04899C}" destId="{22FC0B85-8865-47D1-B32D-1633EE0EDE06}" srcOrd="5" destOrd="0" presId="urn:microsoft.com/office/officeart/2008/layout/VerticalCurvedList"/>
    <dgm:cxn modelId="{4DDA6F9C-10AB-4E06-AAE6-852FDDD48B8E}" type="presParOf" srcId="{B4DE2FB0-9BFB-4937-8023-C8104C04899C}" destId="{C4EA1268-0854-4292-A757-C2D900744036}" srcOrd="6" destOrd="0" presId="urn:microsoft.com/office/officeart/2008/layout/VerticalCurvedList"/>
    <dgm:cxn modelId="{77EF330A-0227-4139-BA4A-ED454B6DEECD}" type="presParOf" srcId="{C4EA1268-0854-4292-A757-C2D900744036}" destId="{72E11752-8A93-4A14-9451-4208F14D74E9}"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88274F-0705-4C5D-B209-18A724354D0B}"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US"/>
        </a:p>
      </dgm:t>
    </dgm:pt>
    <dgm:pt modelId="{373936AF-71AD-4799-804D-47801B425FCD}">
      <dgm:prSet phldrT="[Text]" custT="1"/>
      <dgm:spPr/>
      <dgm:t>
        <a:bodyPr/>
        <a:lstStyle/>
        <a:p>
          <a:pPr>
            <a:buNone/>
          </a:pPr>
          <a:r>
            <a:rPr lang="en-US" sz="2800" b="1"/>
            <a:t>Sprint(s)</a:t>
          </a:r>
        </a:p>
      </dgm:t>
    </dgm:pt>
    <dgm:pt modelId="{73C80981-140A-48CB-BBBC-B57F07B4C789}" type="parTrans" cxnId="{5EB1AB73-3892-4408-9B32-38ACA544FEEA}">
      <dgm:prSet/>
      <dgm:spPr/>
      <dgm:t>
        <a:bodyPr/>
        <a:lstStyle/>
        <a:p>
          <a:endParaRPr lang="en-US"/>
        </a:p>
      </dgm:t>
    </dgm:pt>
    <dgm:pt modelId="{F9FE4FA2-2C9B-472B-8294-0433D467A259}" type="sibTrans" cxnId="{5EB1AB73-3892-4408-9B32-38ACA544FEEA}">
      <dgm:prSet/>
      <dgm:spPr/>
      <dgm:t>
        <a:bodyPr/>
        <a:lstStyle/>
        <a:p>
          <a:endParaRPr lang="en-US"/>
        </a:p>
      </dgm:t>
    </dgm:pt>
    <dgm:pt modelId="{259F4BE8-E885-4E2E-969E-703B29C00C11}">
      <dgm:prSet phldrT="[Text]" custT="1"/>
      <dgm:spPr/>
      <dgm:t>
        <a:bodyPr anchor="t"/>
        <a:lstStyle/>
        <a:p>
          <a:pPr>
            <a:lnSpc>
              <a:spcPct val="100000"/>
            </a:lnSpc>
            <a:buFont typeface="Wingdings" panose="05000000000000000000" pitchFamily="2" charset="2"/>
            <a:buChar char="ü"/>
          </a:pPr>
          <a:r>
            <a:rPr lang="en-US" sz="1400"/>
            <a:t>All planned US complete</a:t>
          </a:r>
        </a:p>
      </dgm:t>
    </dgm:pt>
    <dgm:pt modelId="{344499D0-40E0-4AFC-B7C2-3CE649590AC7}" type="parTrans" cxnId="{17414DC2-0EC2-4ED4-AB7C-CE88CB16B564}">
      <dgm:prSet/>
      <dgm:spPr/>
      <dgm:t>
        <a:bodyPr/>
        <a:lstStyle/>
        <a:p>
          <a:endParaRPr lang="en-US"/>
        </a:p>
      </dgm:t>
    </dgm:pt>
    <dgm:pt modelId="{6B604C5F-B49B-494F-9644-EA6FAFC368DD}" type="sibTrans" cxnId="{17414DC2-0EC2-4ED4-AB7C-CE88CB16B564}">
      <dgm:prSet/>
      <dgm:spPr/>
      <dgm:t>
        <a:bodyPr/>
        <a:lstStyle/>
        <a:p>
          <a:endParaRPr lang="en-US"/>
        </a:p>
      </dgm:t>
    </dgm:pt>
    <dgm:pt modelId="{A2CC8534-4570-405C-A59E-EDAABB8DFEE2}">
      <dgm:prSet phldrT="[Text]" custT="1"/>
      <dgm:spPr/>
      <dgm:t>
        <a:bodyPr/>
        <a:lstStyle/>
        <a:p>
          <a:pPr>
            <a:buNone/>
          </a:pPr>
          <a:r>
            <a:rPr lang="en-US" sz="2800" b="1"/>
            <a:t>Milestone(s)</a:t>
          </a:r>
        </a:p>
      </dgm:t>
    </dgm:pt>
    <dgm:pt modelId="{9103E459-7AE8-410A-A2F0-03B6F39D14DD}" type="parTrans" cxnId="{EC12325D-4E19-4C95-B48D-F10A84F18961}">
      <dgm:prSet/>
      <dgm:spPr/>
      <dgm:t>
        <a:bodyPr/>
        <a:lstStyle/>
        <a:p>
          <a:endParaRPr lang="en-US"/>
        </a:p>
      </dgm:t>
    </dgm:pt>
    <dgm:pt modelId="{94FF0AA1-62BF-48A8-B3A5-339236B7B435}" type="sibTrans" cxnId="{EC12325D-4E19-4C95-B48D-F10A84F18961}">
      <dgm:prSet/>
      <dgm:spPr/>
      <dgm:t>
        <a:bodyPr/>
        <a:lstStyle/>
        <a:p>
          <a:endParaRPr lang="en-US"/>
        </a:p>
      </dgm:t>
    </dgm:pt>
    <dgm:pt modelId="{F9EFD023-093A-418A-ACB8-47BF416CACEA}">
      <dgm:prSet phldrT="[Text]" custT="1"/>
      <dgm:spPr/>
      <dgm:t>
        <a:bodyPr/>
        <a:lstStyle/>
        <a:p>
          <a:pPr>
            <a:buFont typeface="Wingdings" panose="05000000000000000000" pitchFamily="2" charset="2"/>
            <a:buChar char="ü"/>
          </a:pPr>
          <a:r>
            <a:rPr lang="en-US" sz="1400"/>
            <a:t>Feature complete</a:t>
          </a:r>
        </a:p>
      </dgm:t>
    </dgm:pt>
    <dgm:pt modelId="{EDE30FA7-E35F-4502-8585-E070279ABF22}" type="parTrans" cxnId="{EB7D0344-100F-4BFF-9C99-E55A27660794}">
      <dgm:prSet/>
      <dgm:spPr/>
      <dgm:t>
        <a:bodyPr/>
        <a:lstStyle/>
        <a:p>
          <a:endParaRPr lang="en-US"/>
        </a:p>
      </dgm:t>
    </dgm:pt>
    <dgm:pt modelId="{83F7E99B-919A-4DB7-A8AC-62C403E8F8AB}" type="sibTrans" cxnId="{EB7D0344-100F-4BFF-9C99-E55A27660794}">
      <dgm:prSet/>
      <dgm:spPr/>
      <dgm:t>
        <a:bodyPr/>
        <a:lstStyle/>
        <a:p>
          <a:endParaRPr lang="en-US"/>
        </a:p>
      </dgm:t>
    </dgm:pt>
    <dgm:pt modelId="{F83681B6-2AE6-4673-A8EF-C69F3D5B6D15}">
      <dgm:prSet phldrT="[Text]" custT="1"/>
      <dgm:spPr/>
      <dgm:t>
        <a:bodyPr/>
        <a:lstStyle/>
        <a:p>
          <a:pPr>
            <a:buFont typeface="Wingdings" panose="05000000000000000000" pitchFamily="2" charset="2"/>
            <a:buChar char="ü"/>
          </a:pPr>
          <a:r>
            <a:rPr lang="en-US" sz="1400"/>
            <a:t>Documentation Complete</a:t>
          </a:r>
        </a:p>
      </dgm:t>
    </dgm:pt>
    <dgm:pt modelId="{60E99CC3-8795-4F83-8643-7464AC4C44C2}" type="parTrans" cxnId="{7BF2D2F8-99F7-4059-BAAA-6AE9AB2C7861}">
      <dgm:prSet/>
      <dgm:spPr/>
      <dgm:t>
        <a:bodyPr/>
        <a:lstStyle/>
        <a:p>
          <a:endParaRPr lang="en-US"/>
        </a:p>
      </dgm:t>
    </dgm:pt>
    <dgm:pt modelId="{6CD77978-DC7B-4647-A9C8-60E8E5CCAE55}" type="sibTrans" cxnId="{7BF2D2F8-99F7-4059-BAAA-6AE9AB2C7861}">
      <dgm:prSet/>
      <dgm:spPr/>
      <dgm:t>
        <a:bodyPr/>
        <a:lstStyle/>
        <a:p>
          <a:endParaRPr lang="en-US"/>
        </a:p>
      </dgm:t>
    </dgm:pt>
    <dgm:pt modelId="{ACF5C6CE-B6B5-457E-B0CB-1D72C3744334}">
      <dgm:prSet phldrT="[Text]" custT="1"/>
      <dgm:spPr/>
      <dgm:t>
        <a:bodyPr/>
        <a:lstStyle/>
        <a:p>
          <a:pPr>
            <a:buNone/>
          </a:pPr>
          <a:r>
            <a:rPr lang="en-US" sz="2800" b="1"/>
            <a:t>Release</a:t>
          </a:r>
        </a:p>
      </dgm:t>
    </dgm:pt>
    <dgm:pt modelId="{B16A0569-514E-4E7B-9D09-9CC7DFDE399B}" type="parTrans" cxnId="{6DE9A6DD-BB20-4AA3-8ACB-4DE6FCFDECBA}">
      <dgm:prSet/>
      <dgm:spPr/>
      <dgm:t>
        <a:bodyPr/>
        <a:lstStyle/>
        <a:p>
          <a:endParaRPr lang="en-US"/>
        </a:p>
      </dgm:t>
    </dgm:pt>
    <dgm:pt modelId="{0643F37D-CC83-4442-8BEE-7FFF2551A1E4}" type="sibTrans" cxnId="{6DE9A6DD-BB20-4AA3-8ACB-4DE6FCFDECBA}">
      <dgm:prSet/>
      <dgm:spPr/>
      <dgm:t>
        <a:bodyPr/>
        <a:lstStyle/>
        <a:p>
          <a:endParaRPr lang="en-US"/>
        </a:p>
      </dgm:t>
    </dgm:pt>
    <dgm:pt modelId="{B7B58A72-DD80-46D6-A8B5-AACC05DE2823}">
      <dgm:prSet phldrT="[Text]" custT="1"/>
      <dgm:spPr/>
      <dgm:t>
        <a:bodyPr/>
        <a:lstStyle/>
        <a:p>
          <a:pPr>
            <a:buFont typeface="Wingdings" panose="05000000000000000000" pitchFamily="2" charset="2"/>
            <a:buChar char="ü"/>
          </a:pPr>
          <a:r>
            <a:rPr lang="en-US" sz="1400"/>
            <a:t>All Planned Epics Signed Off and Delivered</a:t>
          </a:r>
        </a:p>
      </dgm:t>
    </dgm:pt>
    <dgm:pt modelId="{E2784A85-5F94-4A37-B376-3DA6598A8644}" type="parTrans" cxnId="{D3E26873-1667-4927-9475-7C9779B07218}">
      <dgm:prSet/>
      <dgm:spPr/>
      <dgm:t>
        <a:bodyPr/>
        <a:lstStyle/>
        <a:p>
          <a:endParaRPr lang="en-US"/>
        </a:p>
      </dgm:t>
    </dgm:pt>
    <dgm:pt modelId="{08D3444E-B810-4B4A-9437-BCE479744C81}" type="sibTrans" cxnId="{D3E26873-1667-4927-9475-7C9779B07218}">
      <dgm:prSet/>
      <dgm:spPr/>
      <dgm:t>
        <a:bodyPr/>
        <a:lstStyle/>
        <a:p>
          <a:endParaRPr lang="en-US"/>
        </a:p>
      </dgm:t>
    </dgm:pt>
    <dgm:pt modelId="{91D54BA1-DCE7-4778-86A4-2A50A6A5BE39}">
      <dgm:prSet phldrT="[Text]" custT="1"/>
      <dgm:spPr/>
      <dgm:t>
        <a:bodyPr anchor="t"/>
        <a:lstStyle/>
        <a:p>
          <a:pPr>
            <a:lnSpc>
              <a:spcPct val="100000"/>
            </a:lnSpc>
            <a:buFont typeface="Wingdings" panose="05000000000000000000" pitchFamily="2" charset="2"/>
            <a:buChar char="ü"/>
          </a:pPr>
          <a:r>
            <a:rPr lang="en-US" sz="1400"/>
            <a:t>Code Review</a:t>
          </a:r>
        </a:p>
      </dgm:t>
    </dgm:pt>
    <dgm:pt modelId="{C9769203-6ACB-476B-B0C0-31B5AF777BFA}" type="parTrans" cxnId="{C0BC303E-604C-43DD-82AF-3869D2C5ED90}">
      <dgm:prSet/>
      <dgm:spPr/>
      <dgm:t>
        <a:bodyPr/>
        <a:lstStyle/>
        <a:p>
          <a:endParaRPr lang="en-US"/>
        </a:p>
      </dgm:t>
    </dgm:pt>
    <dgm:pt modelId="{E9D8EE06-F31C-45FF-8F89-0A5A41BDE590}" type="sibTrans" cxnId="{C0BC303E-604C-43DD-82AF-3869D2C5ED90}">
      <dgm:prSet/>
      <dgm:spPr/>
      <dgm:t>
        <a:bodyPr/>
        <a:lstStyle/>
        <a:p>
          <a:endParaRPr lang="en-US"/>
        </a:p>
      </dgm:t>
    </dgm:pt>
    <dgm:pt modelId="{F40FEC4F-7F00-4530-9B44-20F217999499}">
      <dgm:prSet phldrT="[Text]" custT="1"/>
      <dgm:spPr/>
      <dgm:t>
        <a:bodyPr anchor="t"/>
        <a:lstStyle/>
        <a:p>
          <a:pPr>
            <a:lnSpc>
              <a:spcPct val="100000"/>
            </a:lnSpc>
            <a:buFont typeface="Wingdings" panose="05000000000000000000" pitchFamily="2" charset="2"/>
            <a:buChar char="ü"/>
          </a:pPr>
          <a:r>
            <a:rPr lang="en-US" sz="1400"/>
            <a:t>Design Review(if applicable)</a:t>
          </a:r>
        </a:p>
      </dgm:t>
    </dgm:pt>
    <dgm:pt modelId="{2DB7A075-8D81-427C-863A-4DA5AA187176}" type="parTrans" cxnId="{3A10C687-AC0C-4F7F-9B34-D4B467857BEC}">
      <dgm:prSet/>
      <dgm:spPr/>
      <dgm:t>
        <a:bodyPr/>
        <a:lstStyle/>
        <a:p>
          <a:endParaRPr lang="en-US"/>
        </a:p>
      </dgm:t>
    </dgm:pt>
    <dgm:pt modelId="{A0FFA214-D359-47DB-9FAA-B88ECFC53953}" type="sibTrans" cxnId="{3A10C687-AC0C-4F7F-9B34-D4B467857BEC}">
      <dgm:prSet/>
      <dgm:spPr/>
      <dgm:t>
        <a:bodyPr/>
        <a:lstStyle/>
        <a:p>
          <a:endParaRPr lang="en-US"/>
        </a:p>
      </dgm:t>
    </dgm:pt>
    <dgm:pt modelId="{4DCC7A4C-7A75-46F6-92DA-86FB45F4F315}">
      <dgm:prSet phldrT="[Text]" custT="1"/>
      <dgm:spPr/>
      <dgm:t>
        <a:bodyPr anchor="t"/>
        <a:lstStyle/>
        <a:p>
          <a:pPr>
            <a:lnSpc>
              <a:spcPct val="100000"/>
            </a:lnSpc>
            <a:buFont typeface="Wingdings" panose="05000000000000000000" pitchFamily="2" charset="2"/>
            <a:buChar char="ü"/>
          </a:pPr>
          <a:r>
            <a:rPr lang="en-US" sz="1400"/>
            <a:t>Unit Testing Complete</a:t>
          </a:r>
        </a:p>
      </dgm:t>
    </dgm:pt>
    <dgm:pt modelId="{386BF520-CEB6-456E-B281-BF1681DAADEB}" type="parTrans" cxnId="{171192CD-0370-42DA-A1B4-F143FE533BEF}">
      <dgm:prSet/>
      <dgm:spPr/>
      <dgm:t>
        <a:bodyPr/>
        <a:lstStyle/>
        <a:p>
          <a:endParaRPr lang="en-US"/>
        </a:p>
      </dgm:t>
    </dgm:pt>
    <dgm:pt modelId="{32C69F65-FF85-4F2F-B9A2-B8628DA4D46E}" type="sibTrans" cxnId="{171192CD-0370-42DA-A1B4-F143FE533BEF}">
      <dgm:prSet/>
      <dgm:spPr/>
      <dgm:t>
        <a:bodyPr/>
        <a:lstStyle/>
        <a:p>
          <a:endParaRPr lang="en-US"/>
        </a:p>
      </dgm:t>
    </dgm:pt>
    <dgm:pt modelId="{5D4664B7-0F02-48B8-A980-7B1B48739A74}">
      <dgm:prSet phldrT="[Text]" custT="1"/>
      <dgm:spPr/>
      <dgm:t>
        <a:bodyPr anchor="t"/>
        <a:lstStyle/>
        <a:p>
          <a:pPr>
            <a:lnSpc>
              <a:spcPct val="100000"/>
            </a:lnSpc>
            <a:buFont typeface="Wingdings" panose="05000000000000000000" pitchFamily="2" charset="2"/>
            <a:buChar char="ü"/>
          </a:pPr>
          <a:r>
            <a:rPr lang="en-US" sz="1400"/>
            <a:t>API/Integration/Service tests complete</a:t>
          </a:r>
        </a:p>
      </dgm:t>
    </dgm:pt>
    <dgm:pt modelId="{C6CDB887-13D1-4562-A9FE-0656CBE2BA80}" type="parTrans" cxnId="{329120A0-2E45-4AE2-A8ED-EABADE625C07}">
      <dgm:prSet/>
      <dgm:spPr/>
      <dgm:t>
        <a:bodyPr/>
        <a:lstStyle/>
        <a:p>
          <a:endParaRPr lang="en-US"/>
        </a:p>
      </dgm:t>
    </dgm:pt>
    <dgm:pt modelId="{B5C6D3ED-86ED-4DF8-AC1F-5B3CCC220AB0}" type="sibTrans" cxnId="{329120A0-2E45-4AE2-A8ED-EABADE625C07}">
      <dgm:prSet/>
      <dgm:spPr/>
      <dgm:t>
        <a:bodyPr/>
        <a:lstStyle/>
        <a:p>
          <a:endParaRPr lang="en-US"/>
        </a:p>
      </dgm:t>
    </dgm:pt>
    <dgm:pt modelId="{10CE4B78-C9CC-4549-AE67-78392CA6EAE8}">
      <dgm:prSet phldrT="[Text]" custT="1"/>
      <dgm:spPr/>
      <dgm:t>
        <a:bodyPr anchor="t"/>
        <a:lstStyle/>
        <a:p>
          <a:pPr>
            <a:lnSpc>
              <a:spcPct val="100000"/>
            </a:lnSpc>
            <a:buFont typeface="Wingdings" panose="05000000000000000000" pitchFamily="2" charset="2"/>
            <a:buChar char="ü"/>
          </a:pPr>
          <a:r>
            <a:rPr lang="en-US" sz="1400"/>
            <a:t>UAT complete</a:t>
          </a:r>
        </a:p>
      </dgm:t>
    </dgm:pt>
    <dgm:pt modelId="{BC591D67-6E45-48C1-90B8-B0BE1E6FD993}" type="parTrans" cxnId="{8FCC3D90-9966-4A88-A357-C3419039B619}">
      <dgm:prSet/>
      <dgm:spPr/>
      <dgm:t>
        <a:bodyPr/>
        <a:lstStyle/>
        <a:p>
          <a:endParaRPr lang="en-US"/>
        </a:p>
      </dgm:t>
    </dgm:pt>
    <dgm:pt modelId="{39440FDF-C2B0-42E8-8DA2-9959E6889E8B}" type="sibTrans" cxnId="{8FCC3D90-9966-4A88-A357-C3419039B619}">
      <dgm:prSet/>
      <dgm:spPr/>
      <dgm:t>
        <a:bodyPr/>
        <a:lstStyle/>
        <a:p>
          <a:endParaRPr lang="en-US"/>
        </a:p>
      </dgm:t>
    </dgm:pt>
    <dgm:pt modelId="{EB6F5110-ADC7-44CC-AC6B-960DBB59FD68}">
      <dgm:prSet phldrT="[Text]" custT="1"/>
      <dgm:spPr/>
      <dgm:t>
        <a:bodyPr anchor="t"/>
        <a:lstStyle/>
        <a:p>
          <a:pPr>
            <a:lnSpc>
              <a:spcPct val="100000"/>
            </a:lnSpc>
            <a:buFont typeface="Wingdings" panose="05000000000000000000" pitchFamily="2" charset="2"/>
            <a:buChar char="ü"/>
          </a:pPr>
          <a:r>
            <a:rPr lang="en-US" sz="1400"/>
            <a:t>Showcase approved</a:t>
          </a:r>
        </a:p>
      </dgm:t>
    </dgm:pt>
    <dgm:pt modelId="{83435DCD-ACC8-4E25-B73D-EB19CABF8218}" type="parTrans" cxnId="{48911EAE-B10A-4170-9341-55BE22E67E15}">
      <dgm:prSet/>
      <dgm:spPr/>
      <dgm:t>
        <a:bodyPr/>
        <a:lstStyle/>
        <a:p>
          <a:endParaRPr lang="en-US"/>
        </a:p>
      </dgm:t>
    </dgm:pt>
    <dgm:pt modelId="{031B1BE4-1C3D-4B23-B6DF-A5DA3B21FE65}" type="sibTrans" cxnId="{48911EAE-B10A-4170-9341-55BE22E67E15}">
      <dgm:prSet/>
      <dgm:spPr/>
      <dgm:t>
        <a:bodyPr/>
        <a:lstStyle/>
        <a:p>
          <a:endParaRPr lang="en-US"/>
        </a:p>
      </dgm:t>
    </dgm:pt>
    <dgm:pt modelId="{459111C2-4804-4F29-B76C-966184D38029}">
      <dgm:prSet custT="1"/>
      <dgm:spPr/>
      <dgm:t>
        <a:bodyPr/>
        <a:lstStyle/>
        <a:p>
          <a:pPr>
            <a:buFont typeface="Wingdings" panose="05000000000000000000" pitchFamily="2" charset="2"/>
            <a:buChar char="ü"/>
          </a:pPr>
          <a:r>
            <a:rPr lang="en-US" sz="1400"/>
            <a:t>Deign Review complete</a:t>
          </a:r>
        </a:p>
      </dgm:t>
    </dgm:pt>
    <dgm:pt modelId="{1589EC8D-165E-43C4-ADE7-9684F511C305}" type="parTrans" cxnId="{01CD8030-0805-466A-A854-8DF3CD224A23}">
      <dgm:prSet/>
      <dgm:spPr/>
      <dgm:t>
        <a:bodyPr/>
        <a:lstStyle/>
        <a:p>
          <a:endParaRPr lang="en-US"/>
        </a:p>
      </dgm:t>
    </dgm:pt>
    <dgm:pt modelId="{9D45ACC5-4F62-49B6-9ABF-CC7BAF2E7A5C}" type="sibTrans" cxnId="{01CD8030-0805-466A-A854-8DF3CD224A23}">
      <dgm:prSet/>
      <dgm:spPr/>
      <dgm:t>
        <a:bodyPr/>
        <a:lstStyle/>
        <a:p>
          <a:endParaRPr lang="en-US"/>
        </a:p>
      </dgm:t>
    </dgm:pt>
    <dgm:pt modelId="{0870CA59-9F42-4BFF-A73E-6090E50F0B11}">
      <dgm:prSet custT="1"/>
      <dgm:spPr/>
      <dgm:t>
        <a:bodyPr/>
        <a:lstStyle/>
        <a:p>
          <a:pPr>
            <a:buFont typeface="Wingdings" panose="05000000000000000000" pitchFamily="2" charset="2"/>
            <a:buChar char="ü"/>
          </a:pPr>
          <a:r>
            <a:rPr lang="en-US" sz="1400"/>
            <a:t>UI/UX index(s) – Pass</a:t>
          </a:r>
        </a:p>
      </dgm:t>
    </dgm:pt>
    <dgm:pt modelId="{B28284DF-5DB1-44AE-973C-AE498C47893E}" type="parTrans" cxnId="{F3ED8146-2319-4AE1-BCF1-FC4B23733E1F}">
      <dgm:prSet/>
      <dgm:spPr/>
      <dgm:t>
        <a:bodyPr/>
        <a:lstStyle/>
        <a:p>
          <a:endParaRPr lang="en-US"/>
        </a:p>
      </dgm:t>
    </dgm:pt>
    <dgm:pt modelId="{39089B38-4B65-4B3B-99B9-2E3145FD03EA}" type="sibTrans" cxnId="{F3ED8146-2319-4AE1-BCF1-FC4B23733E1F}">
      <dgm:prSet/>
      <dgm:spPr/>
      <dgm:t>
        <a:bodyPr/>
        <a:lstStyle/>
        <a:p>
          <a:endParaRPr lang="en-US"/>
        </a:p>
      </dgm:t>
    </dgm:pt>
    <dgm:pt modelId="{50E2A307-09F0-4EEE-8629-60EE562B1599}">
      <dgm:prSet custT="1"/>
      <dgm:spPr/>
      <dgm:t>
        <a:bodyPr/>
        <a:lstStyle/>
        <a:p>
          <a:pPr>
            <a:buFont typeface="Wingdings" panose="05000000000000000000" pitchFamily="2" charset="2"/>
            <a:buChar char="ü"/>
          </a:pPr>
          <a:r>
            <a:rPr lang="en-US" sz="1400"/>
            <a:t>Security Index(s) – Pass</a:t>
          </a:r>
        </a:p>
      </dgm:t>
    </dgm:pt>
    <dgm:pt modelId="{9B0EDDAE-C51B-4AD3-A01C-7162080CD559}" type="parTrans" cxnId="{4D26E09A-76D4-4A3C-9E37-C232D2AA8A08}">
      <dgm:prSet/>
      <dgm:spPr/>
      <dgm:t>
        <a:bodyPr/>
        <a:lstStyle/>
        <a:p>
          <a:endParaRPr lang="en-US"/>
        </a:p>
      </dgm:t>
    </dgm:pt>
    <dgm:pt modelId="{9B93F940-0BD6-4EDC-84DA-86DB76F9AB4F}" type="sibTrans" cxnId="{4D26E09A-76D4-4A3C-9E37-C232D2AA8A08}">
      <dgm:prSet/>
      <dgm:spPr/>
      <dgm:t>
        <a:bodyPr/>
        <a:lstStyle/>
        <a:p>
          <a:endParaRPr lang="en-US"/>
        </a:p>
      </dgm:t>
    </dgm:pt>
    <dgm:pt modelId="{8CBA0DED-C78E-4812-8AA2-05B8466D0567}">
      <dgm:prSet custT="1"/>
      <dgm:spPr/>
      <dgm:t>
        <a:bodyPr/>
        <a:lstStyle/>
        <a:p>
          <a:pPr>
            <a:buFont typeface="Wingdings" panose="05000000000000000000" pitchFamily="2" charset="2"/>
            <a:buChar char="ü"/>
          </a:pPr>
          <a:r>
            <a:rPr lang="en-US" sz="1400"/>
            <a:t>UAT complete</a:t>
          </a:r>
        </a:p>
      </dgm:t>
    </dgm:pt>
    <dgm:pt modelId="{FBD9414F-1C37-4C46-A34E-44D4F74E64FF}" type="parTrans" cxnId="{6900921E-32E7-408F-9768-184EBB514E8F}">
      <dgm:prSet/>
      <dgm:spPr/>
      <dgm:t>
        <a:bodyPr/>
        <a:lstStyle/>
        <a:p>
          <a:endParaRPr lang="en-US"/>
        </a:p>
      </dgm:t>
    </dgm:pt>
    <dgm:pt modelId="{BE846565-986D-4E17-832B-08BDD459161B}" type="sibTrans" cxnId="{6900921E-32E7-408F-9768-184EBB514E8F}">
      <dgm:prSet/>
      <dgm:spPr/>
      <dgm:t>
        <a:bodyPr/>
        <a:lstStyle/>
        <a:p>
          <a:endParaRPr lang="en-US"/>
        </a:p>
      </dgm:t>
    </dgm:pt>
    <dgm:pt modelId="{4672F821-91F5-4D50-83EB-FE09695A550F}">
      <dgm:prSet custT="1"/>
      <dgm:spPr/>
      <dgm:t>
        <a:bodyPr/>
        <a:lstStyle/>
        <a:p>
          <a:pPr>
            <a:buFont typeface="Wingdings" panose="05000000000000000000" pitchFamily="2" charset="2"/>
            <a:buChar char="ü"/>
          </a:pPr>
          <a:r>
            <a:rPr lang="en-US" sz="1400"/>
            <a:t>BAT Complete</a:t>
          </a:r>
        </a:p>
      </dgm:t>
    </dgm:pt>
    <dgm:pt modelId="{5C3F8B5E-3C9B-4265-8F6A-F17A44577FD9}" type="parTrans" cxnId="{C0B3670B-D1B1-4896-8116-7FA832294B4E}">
      <dgm:prSet/>
      <dgm:spPr/>
      <dgm:t>
        <a:bodyPr/>
        <a:lstStyle/>
        <a:p>
          <a:endParaRPr lang="en-US"/>
        </a:p>
      </dgm:t>
    </dgm:pt>
    <dgm:pt modelId="{40A1A88F-3A32-43B0-8A50-8110B15C981E}" type="sibTrans" cxnId="{C0B3670B-D1B1-4896-8116-7FA832294B4E}">
      <dgm:prSet/>
      <dgm:spPr/>
      <dgm:t>
        <a:bodyPr/>
        <a:lstStyle/>
        <a:p>
          <a:endParaRPr lang="en-US"/>
        </a:p>
      </dgm:t>
    </dgm:pt>
    <dgm:pt modelId="{032238DF-3005-466E-92DA-292253C72657}">
      <dgm:prSet phldrT="[Text]" custT="1"/>
      <dgm:spPr/>
      <dgm:t>
        <a:bodyPr/>
        <a:lstStyle/>
        <a:p>
          <a:pPr>
            <a:buFont typeface="Wingdings" panose="05000000000000000000" pitchFamily="2" charset="2"/>
            <a:buChar char="ü"/>
          </a:pPr>
          <a:r>
            <a:rPr lang="en-US" sz="1400"/>
            <a:t>UAT Complete</a:t>
          </a:r>
        </a:p>
      </dgm:t>
    </dgm:pt>
    <dgm:pt modelId="{230C46D6-A530-4FA5-947D-1373DD45FFB0}" type="parTrans" cxnId="{40E77D87-0D1B-4D16-ADD9-DD9FF091B709}">
      <dgm:prSet/>
      <dgm:spPr/>
      <dgm:t>
        <a:bodyPr/>
        <a:lstStyle/>
        <a:p>
          <a:endParaRPr lang="en-US"/>
        </a:p>
      </dgm:t>
    </dgm:pt>
    <dgm:pt modelId="{903CF381-C2EB-4148-AFE5-78256D853671}" type="sibTrans" cxnId="{40E77D87-0D1B-4D16-ADD9-DD9FF091B709}">
      <dgm:prSet/>
      <dgm:spPr/>
      <dgm:t>
        <a:bodyPr/>
        <a:lstStyle/>
        <a:p>
          <a:endParaRPr lang="en-US"/>
        </a:p>
      </dgm:t>
    </dgm:pt>
    <dgm:pt modelId="{00468093-80EA-4B4F-8B17-9B507B76FA20}">
      <dgm:prSet phldrT="[Text]" custT="1"/>
      <dgm:spPr/>
      <dgm:t>
        <a:bodyPr/>
        <a:lstStyle/>
        <a:p>
          <a:pPr>
            <a:buFont typeface="Wingdings" panose="05000000000000000000" pitchFamily="2" charset="2"/>
            <a:buChar char="ü"/>
          </a:pPr>
          <a:r>
            <a:rPr lang="en-US" sz="1400"/>
            <a:t>Documentation Complete</a:t>
          </a:r>
        </a:p>
      </dgm:t>
    </dgm:pt>
    <dgm:pt modelId="{B892090B-D99A-41E3-BEF3-CA933D150A35}" type="parTrans" cxnId="{A3CD9B9F-AF00-47F2-868D-D0A4793812A6}">
      <dgm:prSet/>
      <dgm:spPr/>
      <dgm:t>
        <a:bodyPr/>
        <a:lstStyle/>
        <a:p>
          <a:endParaRPr lang="en-US"/>
        </a:p>
      </dgm:t>
    </dgm:pt>
    <dgm:pt modelId="{DFB5069B-B16E-410C-A25E-15978E6FBFEC}" type="sibTrans" cxnId="{A3CD9B9F-AF00-47F2-868D-D0A4793812A6}">
      <dgm:prSet/>
      <dgm:spPr/>
      <dgm:t>
        <a:bodyPr/>
        <a:lstStyle/>
        <a:p>
          <a:endParaRPr lang="en-US"/>
        </a:p>
      </dgm:t>
    </dgm:pt>
    <dgm:pt modelId="{E76D513B-E2D7-4C6F-B891-15C7EDB850E7}">
      <dgm:prSet phldrT="[Text]" custT="1"/>
      <dgm:spPr/>
      <dgm:t>
        <a:bodyPr/>
        <a:lstStyle/>
        <a:p>
          <a:pPr>
            <a:buFont typeface="Wingdings" panose="05000000000000000000" pitchFamily="2" charset="2"/>
            <a:buChar char="ü"/>
          </a:pPr>
          <a:r>
            <a:rPr lang="en-US" sz="1400"/>
            <a:t>BAT Complete</a:t>
          </a:r>
        </a:p>
      </dgm:t>
    </dgm:pt>
    <dgm:pt modelId="{7DC6FA19-97F7-44EF-AE60-218B8A07BE97}" type="parTrans" cxnId="{0D358C47-C384-44A0-959C-361857BD4D3A}">
      <dgm:prSet/>
      <dgm:spPr/>
      <dgm:t>
        <a:bodyPr/>
        <a:lstStyle/>
        <a:p>
          <a:endParaRPr lang="en-US"/>
        </a:p>
      </dgm:t>
    </dgm:pt>
    <dgm:pt modelId="{A741643F-9A7B-47AD-A91B-F4C7C5C5B72A}" type="sibTrans" cxnId="{0D358C47-C384-44A0-959C-361857BD4D3A}">
      <dgm:prSet/>
      <dgm:spPr/>
      <dgm:t>
        <a:bodyPr/>
        <a:lstStyle/>
        <a:p>
          <a:endParaRPr lang="en-US"/>
        </a:p>
      </dgm:t>
    </dgm:pt>
    <dgm:pt modelId="{C828DBD2-9CD3-4C57-82BA-035A9B0E5A80}">
      <dgm:prSet phldrT="[Text]" custT="1"/>
      <dgm:spPr/>
      <dgm:t>
        <a:bodyPr/>
        <a:lstStyle/>
        <a:p>
          <a:pPr>
            <a:buFont typeface="Wingdings" panose="05000000000000000000" pitchFamily="2" charset="2"/>
            <a:buChar char="ü"/>
          </a:pPr>
          <a:r>
            <a:rPr lang="en-US" sz="1400"/>
            <a:t>Known Open Defects/Risks - Approved</a:t>
          </a:r>
        </a:p>
      </dgm:t>
    </dgm:pt>
    <dgm:pt modelId="{062D9618-B944-47B6-99B0-3C435E4FBF08}" type="parTrans" cxnId="{2EEB1A35-5F8F-415B-B7FA-1B0FE958F09F}">
      <dgm:prSet/>
      <dgm:spPr/>
      <dgm:t>
        <a:bodyPr/>
        <a:lstStyle/>
        <a:p>
          <a:endParaRPr lang="en-US"/>
        </a:p>
      </dgm:t>
    </dgm:pt>
    <dgm:pt modelId="{FD678472-75FF-4A82-9A9A-3A3D76EC97D2}" type="sibTrans" cxnId="{2EEB1A35-5F8F-415B-B7FA-1B0FE958F09F}">
      <dgm:prSet/>
      <dgm:spPr/>
      <dgm:t>
        <a:bodyPr/>
        <a:lstStyle/>
        <a:p>
          <a:endParaRPr lang="en-US"/>
        </a:p>
      </dgm:t>
    </dgm:pt>
    <dgm:pt modelId="{D7C7261F-F688-45E9-83B4-7466FA16E681}">
      <dgm:prSet phldrT="[Text]" custT="1"/>
      <dgm:spPr/>
      <dgm:t>
        <a:bodyPr/>
        <a:lstStyle/>
        <a:p>
          <a:pPr>
            <a:buFont typeface="Wingdings" panose="05000000000000000000" pitchFamily="2" charset="2"/>
            <a:buChar char="ü"/>
          </a:pPr>
          <a:r>
            <a:rPr lang="en-US" sz="1400"/>
            <a:t>Demo </a:t>
          </a:r>
          <a:r>
            <a:rPr lang="en-US" sz="1400" err="1"/>
            <a:t>SetUp</a:t>
          </a:r>
          <a:r>
            <a:rPr lang="en-US" sz="1400"/>
            <a:t> Complete</a:t>
          </a:r>
        </a:p>
      </dgm:t>
    </dgm:pt>
    <dgm:pt modelId="{D9B28234-D805-48F5-99E5-74900EE09CAB}" type="parTrans" cxnId="{AF3B294A-101A-4B02-AAD5-79845C74BAB6}">
      <dgm:prSet/>
      <dgm:spPr/>
      <dgm:t>
        <a:bodyPr/>
        <a:lstStyle/>
        <a:p>
          <a:endParaRPr lang="en-US"/>
        </a:p>
      </dgm:t>
    </dgm:pt>
    <dgm:pt modelId="{A9A93625-80F9-4BB5-BFEF-6515D77B4E97}" type="sibTrans" cxnId="{AF3B294A-101A-4B02-AAD5-79845C74BAB6}">
      <dgm:prSet/>
      <dgm:spPr/>
      <dgm:t>
        <a:bodyPr/>
        <a:lstStyle/>
        <a:p>
          <a:endParaRPr lang="en-US"/>
        </a:p>
      </dgm:t>
    </dgm:pt>
    <dgm:pt modelId="{1BF0D609-BB15-4035-8396-A34624BC993D}">
      <dgm:prSet custT="1"/>
      <dgm:spPr/>
      <dgm:t>
        <a:bodyPr/>
        <a:lstStyle/>
        <a:p>
          <a:pPr>
            <a:buFont typeface="Wingdings" panose="05000000000000000000" pitchFamily="2" charset="2"/>
            <a:buChar char="ü"/>
          </a:pPr>
          <a:r>
            <a:rPr lang="en-US" sz="1400"/>
            <a:t>Security Testing Complete</a:t>
          </a:r>
        </a:p>
      </dgm:t>
    </dgm:pt>
    <dgm:pt modelId="{EC2330D5-9F23-4C62-8017-198789F5834A}" type="parTrans" cxnId="{DB34F03F-9B00-4746-A8F3-F91F9E326DDE}">
      <dgm:prSet/>
      <dgm:spPr/>
      <dgm:t>
        <a:bodyPr/>
        <a:lstStyle/>
        <a:p>
          <a:endParaRPr lang="en-US"/>
        </a:p>
      </dgm:t>
    </dgm:pt>
    <dgm:pt modelId="{D2848F8C-CB38-4974-ACEF-5833747D9591}" type="sibTrans" cxnId="{DB34F03F-9B00-4746-A8F3-F91F9E326DDE}">
      <dgm:prSet/>
      <dgm:spPr/>
      <dgm:t>
        <a:bodyPr/>
        <a:lstStyle/>
        <a:p>
          <a:endParaRPr lang="en-US"/>
        </a:p>
      </dgm:t>
    </dgm:pt>
    <dgm:pt modelId="{9EA9FD6C-5573-4196-98EC-1FBBE6A0E63F}">
      <dgm:prSet custT="1"/>
      <dgm:spPr/>
      <dgm:t>
        <a:bodyPr/>
        <a:lstStyle/>
        <a:p>
          <a:pPr>
            <a:buFont typeface="Wingdings" panose="05000000000000000000" pitchFamily="2" charset="2"/>
            <a:buChar char="ü"/>
          </a:pPr>
          <a:r>
            <a:rPr lang="en-US" sz="1400"/>
            <a:t>Performance and Capacity testing complete</a:t>
          </a:r>
        </a:p>
      </dgm:t>
    </dgm:pt>
    <dgm:pt modelId="{E5C2E260-7AEB-43B1-8419-757AE968ABDA}" type="parTrans" cxnId="{99467D6F-EFAC-4328-9901-C4379684253F}">
      <dgm:prSet/>
      <dgm:spPr/>
      <dgm:t>
        <a:bodyPr/>
        <a:lstStyle/>
        <a:p>
          <a:endParaRPr lang="en-US"/>
        </a:p>
      </dgm:t>
    </dgm:pt>
    <dgm:pt modelId="{548ADCDF-A7EE-4A67-9857-5810A865BA28}" type="sibTrans" cxnId="{99467D6F-EFAC-4328-9901-C4379684253F}">
      <dgm:prSet/>
      <dgm:spPr/>
      <dgm:t>
        <a:bodyPr/>
        <a:lstStyle/>
        <a:p>
          <a:endParaRPr lang="en-US"/>
        </a:p>
      </dgm:t>
    </dgm:pt>
    <dgm:pt modelId="{10AE3001-A1FF-483F-ADB6-893142F0369B}">
      <dgm:prSet phldrT="[Text]" custT="1"/>
      <dgm:spPr/>
      <dgm:t>
        <a:bodyPr anchor="t"/>
        <a:lstStyle/>
        <a:p>
          <a:pPr>
            <a:lnSpc>
              <a:spcPct val="100000"/>
            </a:lnSpc>
            <a:buFont typeface="Wingdings" panose="05000000000000000000" pitchFamily="2" charset="2"/>
            <a:buChar char="ü"/>
          </a:pPr>
          <a:r>
            <a:rPr lang="en-US" sz="1400"/>
            <a:t>Performance Testing complete</a:t>
          </a:r>
        </a:p>
      </dgm:t>
    </dgm:pt>
    <dgm:pt modelId="{F893EB07-210E-45CF-9F34-FB0E8EF54166}" type="parTrans" cxnId="{C613B75C-7B83-480D-9C27-3C29EE34E552}">
      <dgm:prSet/>
      <dgm:spPr/>
      <dgm:t>
        <a:bodyPr/>
        <a:lstStyle/>
        <a:p>
          <a:endParaRPr lang="en-US"/>
        </a:p>
      </dgm:t>
    </dgm:pt>
    <dgm:pt modelId="{26D14AAA-35C8-43E1-907D-48DAC5049AD0}" type="sibTrans" cxnId="{C613B75C-7B83-480D-9C27-3C29EE34E552}">
      <dgm:prSet/>
      <dgm:spPr/>
      <dgm:t>
        <a:bodyPr/>
        <a:lstStyle/>
        <a:p>
          <a:endParaRPr lang="en-US"/>
        </a:p>
      </dgm:t>
    </dgm:pt>
    <dgm:pt modelId="{F3D230C2-4B49-4EDA-8A39-832D486CA653}" type="pres">
      <dgm:prSet presAssocID="{C988274F-0705-4C5D-B209-18A724354D0B}" presName="linearFlow" presStyleCnt="0">
        <dgm:presLayoutVars>
          <dgm:dir/>
          <dgm:animLvl val="lvl"/>
          <dgm:resizeHandles val="exact"/>
        </dgm:presLayoutVars>
      </dgm:prSet>
      <dgm:spPr/>
    </dgm:pt>
    <dgm:pt modelId="{E950CCA1-B24F-4FF1-BA9B-454B0316F151}" type="pres">
      <dgm:prSet presAssocID="{373936AF-71AD-4799-804D-47801B425FCD}" presName="composite" presStyleCnt="0"/>
      <dgm:spPr/>
    </dgm:pt>
    <dgm:pt modelId="{68734699-EFAC-4DF9-9410-C9302779EDC8}" type="pres">
      <dgm:prSet presAssocID="{373936AF-71AD-4799-804D-47801B425FCD}" presName="parTx" presStyleLbl="node1" presStyleIdx="0" presStyleCnt="3">
        <dgm:presLayoutVars>
          <dgm:chMax val="0"/>
          <dgm:chPref val="0"/>
          <dgm:bulletEnabled val="1"/>
        </dgm:presLayoutVars>
      </dgm:prSet>
      <dgm:spPr/>
    </dgm:pt>
    <dgm:pt modelId="{59B246A4-53DD-4D09-BE73-46F9C2C8E3EA}" type="pres">
      <dgm:prSet presAssocID="{373936AF-71AD-4799-804D-47801B425FCD}" presName="parSh" presStyleLbl="node1" presStyleIdx="0" presStyleCnt="3"/>
      <dgm:spPr/>
    </dgm:pt>
    <dgm:pt modelId="{E5DF0623-618A-4E6C-98BC-DC88A862412A}" type="pres">
      <dgm:prSet presAssocID="{373936AF-71AD-4799-804D-47801B425FCD}" presName="desTx" presStyleLbl="fgAcc1" presStyleIdx="0" presStyleCnt="3">
        <dgm:presLayoutVars>
          <dgm:bulletEnabled val="1"/>
        </dgm:presLayoutVars>
      </dgm:prSet>
      <dgm:spPr/>
    </dgm:pt>
    <dgm:pt modelId="{45C56733-03D5-40D5-AE6F-F17424B77DD0}" type="pres">
      <dgm:prSet presAssocID="{F9FE4FA2-2C9B-472B-8294-0433D467A259}" presName="sibTrans" presStyleLbl="sibTrans2D1" presStyleIdx="0" presStyleCnt="2"/>
      <dgm:spPr/>
    </dgm:pt>
    <dgm:pt modelId="{F7D23EAF-40EE-41BC-BD68-B7FFAA39787A}" type="pres">
      <dgm:prSet presAssocID="{F9FE4FA2-2C9B-472B-8294-0433D467A259}" presName="connTx" presStyleLbl="sibTrans2D1" presStyleIdx="0" presStyleCnt="2"/>
      <dgm:spPr/>
    </dgm:pt>
    <dgm:pt modelId="{0430FF31-5B51-4363-A6FB-E70C50151325}" type="pres">
      <dgm:prSet presAssocID="{A2CC8534-4570-405C-A59E-EDAABB8DFEE2}" presName="composite" presStyleCnt="0"/>
      <dgm:spPr/>
    </dgm:pt>
    <dgm:pt modelId="{B5E80E67-66A2-4039-B0D9-8BDBDE6FCD4D}" type="pres">
      <dgm:prSet presAssocID="{A2CC8534-4570-405C-A59E-EDAABB8DFEE2}" presName="parTx" presStyleLbl="node1" presStyleIdx="0" presStyleCnt="3">
        <dgm:presLayoutVars>
          <dgm:chMax val="0"/>
          <dgm:chPref val="0"/>
          <dgm:bulletEnabled val="1"/>
        </dgm:presLayoutVars>
      </dgm:prSet>
      <dgm:spPr/>
    </dgm:pt>
    <dgm:pt modelId="{1103E5E4-1E3D-4A41-97C8-E2974E0F1860}" type="pres">
      <dgm:prSet presAssocID="{A2CC8534-4570-405C-A59E-EDAABB8DFEE2}" presName="parSh" presStyleLbl="node1" presStyleIdx="1" presStyleCnt="3"/>
      <dgm:spPr/>
    </dgm:pt>
    <dgm:pt modelId="{00374898-29A2-4142-96BA-F77CF0F795ED}" type="pres">
      <dgm:prSet presAssocID="{A2CC8534-4570-405C-A59E-EDAABB8DFEE2}" presName="desTx" presStyleLbl="fgAcc1" presStyleIdx="1" presStyleCnt="3">
        <dgm:presLayoutVars>
          <dgm:bulletEnabled val="1"/>
        </dgm:presLayoutVars>
      </dgm:prSet>
      <dgm:spPr/>
    </dgm:pt>
    <dgm:pt modelId="{ED8CDCE8-2DA3-442D-95DD-85392D55B95F}" type="pres">
      <dgm:prSet presAssocID="{94FF0AA1-62BF-48A8-B3A5-339236B7B435}" presName="sibTrans" presStyleLbl="sibTrans2D1" presStyleIdx="1" presStyleCnt="2"/>
      <dgm:spPr/>
    </dgm:pt>
    <dgm:pt modelId="{A2E0B136-FA72-48AC-BCB3-94A946029E07}" type="pres">
      <dgm:prSet presAssocID="{94FF0AA1-62BF-48A8-B3A5-339236B7B435}" presName="connTx" presStyleLbl="sibTrans2D1" presStyleIdx="1" presStyleCnt="2"/>
      <dgm:spPr/>
    </dgm:pt>
    <dgm:pt modelId="{56CEB16F-2307-4919-A214-CE3DAA41EFA9}" type="pres">
      <dgm:prSet presAssocID="{ACF5C6CE-B6B5-457E-B0CB-1D72C3744334}" presName="composite" presStyleCnt="0"/>
      <dgm:spPr/>
    </dgm:pt>
    <dgm:pt modelId="{4BF5E20F-451B-4EBB-8202-6A2DD7F2E986}" type="pres">
      <dgm:prSet presAssocID="{ACF5C6CE-B6B5-457E-B0CB-1D72C3744334}" presName="parTx" presStyleLbl="node1" presStyleIdx="1" presStyleCnt="3">
        <dgm:presLayoutVars>
          <dgm:chMax val="0"/>
          <dgm:chPref val="0"/>
          <dgm:bulletEnabled val="1"/>
        </dgm:presLayoutVars>
      </dgm:prSet>
      <dgm:spPr/>
    </dgm:pt>
    <dgm:pt modelId="{27B1D8CA-DB34-46E7-BCF5-AEA4AFB0E61A}" type="pres">
      <dgm:prSet presAssocID="{ACF5C6CE-B6B5-457E-B0CB-1D72C3744334}" presName="parSh" presStyleLbl="node1" presStyleIdx="2" presStyleCnt="3"/>
      <dgm:spPr/>
    </dgm:pt>
    <dgm:pt modelId="{889C40BD-9198-4D20-B300-9294A9D1F7CC}" type="pres">
      <dgm:prSet presAssocID="{ACF5C6CE-B6B5-457E-B0CB-1D72C3744334}" presName="desTx" presStyleLbl="fgAcc1" presStyleIdx="2" presStyleCnt="3">
        <dgm:presLayoutVars>
          <dgm:bulletEnabled val="1"/>
        </dgm:presLayoutVars>
      </dgm:prSet>
      <dgm:spPr/>
    </dgm:pt>
  </dgm:ptLst>
  <dgm:cxnLst>
    <dgm:cxn modelId="{B5A87004-140F-440B-8522-CF20776C8C56}" type="presOf" srcId="{B7B58A72-DD80-46D6-A8B5-AACC05DE2823}" destId="{889C40BD-9198-4D20-B300-9294A9D1F7CC}" srcOrd="0" destOrd="0" presId="urn:microsoft.com/office/officeart/2005/8/layout/process3"/>
    <dgm:cxn modelId="{956FE004-0980-4288-826D-3A3DAD17A61F}" type="presOf" srcId="{F9EFD023-093A-418A-ACB8-47BF416CACEA}" destId="{00374898-29A2-4142-96BA-F77CF0F795ED}" srcOrd="0" destOrd="0" presId="urn:microsoft.com/office/officeart/2005/8/layout/process3"/>
    <dgm:cxn modelId="{EAB6C106-445B-4842-9108-0751AE9143E4}" type="presOf" srcId="{A2CC8534-4570-405C-A59E-EDAABB8DFEE2}" destId="{1103E5E4-1E3D-4A41-97C8-E2974E0F1860}" srcOrd="1" destOrd="0" presId="urn:microsoft.com/office/officeart/2005/8/layout/process3"/>
    <dgm:cxn modelId="{C0B3670B-D1B1-4896-8116-7FA832294B4E}" srcId="{A2CC8534-4570-405C-A59E-EDAABB8DFEE2}" destId="{4672F821-91F5-4D50-83EB-FE09695A550F}" srcOrd="5" destOrd="0" parTransId="{5C3F8B5E-3C9B-4265-8F6A-F17A44577FD9}" sibTransId="{40A1A88F-3A32-43B0-8A50-8110B15C981E}"/>
    <dgm:cxn modelId="{B2A4D512-F550-4A31-86F0-543282327409}" type="presOf" srcId="{4DCC7A4C-7A75-46F6-92DA-86FB45F4F315}" destId="{E5DF0623-618A-4E6C-98BC-DC88A862412A}" srcOrd="0" destOrd="3" presId="urn:microsoft.com/office/officeart/2005/8/layout/process3"/>
    <dgm:cxn modelId="{37A60E14-ED16-4CB9-99C0-73547F65F836}" type="presOf" srcId="{C988274F-0705-4C5D-B209-18A724354D0B}" destId="{F3D230C2-4B49-4EDA-8A39-832D486CA653}" srcOrd="0" destOrd="0" presId="urn:microsoft.com/office/officeart/2005/8/layout/process3"/>
    <dgm:cxn modelId="{6900921E-32E7-408F-9768-184EBB514E8F}" srcId="{A2CC8534-4570-405C-A59E-EDAABB8DFEE2}" destId="{8CBA0DED-C78E-4812-8AA2-05B8466D0567}" srcOrd="4" destOrd="0" parTransId="{FBD9414F-1C37-4C46-A34E-44D4F74E64FF}" sibTransId="{BE846565-986D-4E17-832B-08BDD459161B}"/>
    <dgm:cxn modelId="{49990F24-8FF2-4C7D-93E5-8A721515F6B3}" type="presOf" srcId="{A2CC8534-4570-405C-A59E-EDAABB8DFEE2}" destId="{B5E80E67-66A2-4039-B0D9-8BDBDE6FCD4D}" srcOrd="0" destOrd="0" presId="urn:microsoft.com/office/officeart/2005/8/layout/process3"/>
    <dgm:cxn modelId="{FEF39324-6162-42DC-8143-4B2CE18C5740}" type="presOf" srcId="{373936AF-71AD-4799-804D-47801B425FCD}" destId="{68734699-EFAC-4DF9-9410-C9302779EDC8}" srcOrd="0" destOrd="0" presId="urn:microsoft.com/office/officeart/2005/8/layout/process3"/>
    <dgm:cxn modelId="{D828922E-D569-4A47-83C6-0E282664A842}" type="presOf" srcId="{ACF5C6CE-B6B5-457E-B0CB-1D72C3744334}" destId="{27B1D8CA-DB34-46E7-BCF5-AEA4AFB0E61A}" srcOrd="1" destOrd="0" presId="urn:microsoft.com/office/officeart/2005/8/layout/process3"/>
    <dgm:cxn modelId="{01CD8030-0805-466A-A854-8DF3CD224A23}" srcId="{A2CC8534-4570-405C-A59E-EDAABB8DFEE2}" destId="{459111C2-4804-4F29-B76C-966184D38029}" srcOrd="1" destOrd="0" parTransId="{1589EC8D-165E-43C4-ADE7-9684F511C305}" sibTransId="{9D45ACC5-4F62-49B6-9ABF-CC7BAF2E7A5C}"/>
    <dgm:cxn modelId="{2EEB1A35-5F8F-415B-B7FA-1B0FE958F09F}" srcId="{ACF5C6CE-B6B5-457E-B0CB-1D72C3744334}" destId="{C828DBD2-9CD3-4C57-82BA-035A9B0E5A80}" srcOrd="3" destOrd="0" parTransId="{062D9618-B944-47B6-99B0-3C435E4FBF08}" sibTransId="{FD678472-75FF-4A82-9A9A-3A3D76EC97D2}"/>
    <dgm:cxn modelId="{48B6E13A-490B-470A-AAE6-C51B44506FCF}" type="presOf" srcId="{5D4664B7-0F02-48B8-A980-7B1B48739A74}" destId="{E5DF0623-618A-4E6C-98BC-DC88A862412A}" srcOrd="0" destOrd="4" presId="urn:microsoft.com/office/officeart/2005/8/layout/process3"/>
    <dgm:cxn modelId="{B0EBAF3B-53EA-4D42-9B21-AD19ABD4F605}" type="presOf" srcId="{032238DF-3005-466E-92DA-292253C72657}" destId="{889C40BD-9198-4D20-B300-9294A9D1F7CC}" srcOrd="0" destOrd="1" presId="urn:microsoft.com/office/officeart/2005/8/layout/process3"/>
    <dgm:cxn modelId="{AAA2F93D-E360-423F-8A25-9D88E18BB252}" type="presOf" srcId="{94FF0AA1-62BF-48A8-B3A5-339236B7B435}" destId="{A2E0B136-FA72-48AC-BCB3-94A946029E07}" srcOrd="1" destOrd="0" presId="urn:microsoft.com/office/officeart/2005/8/layout/process3"/>
    <dgm:cxn modelId="{C0BC303E-604C-43DD-82AF-3869D2C5ED90}" srcId="{373936AF-71AD-4799-804D-47801B425FCD}" destId="{91D54BA1-DCE7-4778-86A4-2A50A6A5BE39}" srcOrd="1" destOrd="0" parTransId="{C9769203-6ACB-476B-B0C0-31B5AF777BFA}" sibTransId="{E9D8EE06-F31C-45FF-8F89-0A5A41BDE590}"/>
    <dgm:cxn modelId="{DB34F03F-9B00-4746-A8F3-F91F9E326DDE}" srcId="{A2CC8534-4570-405C-A59E-EDAABB8DFEE2}" destId="{1BF0D609-BB15-4035-8396-A34624BC993D}" srcOrd="6" destOrd="0" parTransId="{EC2330D5-9F23-4C62-8017-198789F5834A}" sibTransId="{D2848F8C-CB38-4974-ACEF-5833747D9591}"/>
    <dgm:cxn modelId="{C613B75C-7B83-480D-9C27-3C29EE34E552}" srcId="{373936AF-71AD-4799-804D-47801B425FCD}" destId="{10AE3001-A1FF-483F-ADB6-893142F0369B}" srcOrd="6" destOrd="0" parTransId="{F893EB07-210E-45CF-9F34-FB0E8EF54166}" sibTransId="{26D14AAA-35C8-43E1-907D-48DAC5049AD0}"/>
    <dgm:cxn modelId="{EC12325D-4E19-4C95-B48D-F10A84F18961}" srcId="{C988274F-0705-4C5D-B209-18A724354D0B}" destId="{A2CC8534-4570-405C-A59E-EDAABB8DFEE2}" srcOrd="1" destOrd="0" parTransId="{9103E459-7AE8-410A-A2F0-03B6F39D14DD}" sibTransId="{94FF0AA1-62BF-48A8-B3A5-339236B7B435}"/>
    <dgm:cxn modelId="{71F31D43-63F1-4507-93B9-28EDE2DEF8F1}" type="presOf" srcId="{1BF0D609-BB15-4035-8396-A34624BC993D}" destId="{00374898-29A2-4142-96BA-F77CF0F795ED}" srcOrd="0" destOrd="6" presId="urn:microsoft.com/office/officeart/2005/8/layout/process3"/>
    <dgm:cxn modelId="{EB7D0344-100F-4BFF-9C99-E55A27660794}" srcId="{A2CC8534-4570-405C-A59E-EDAABB8DFEE2}" destId="{F9EFD023-093A-418A-ACB8-47BF416CACEA}" srcOrd="0" destOrd="0" parTransId="{EDE30FA7-E35F-4502-8585-E070279ABF22}" sibTransId="{83F7E99B-919A-4DB7-A8AC-62C403E8F8AB}"/>
    <dgm:cxn modelId="{B25A0644-D9AA-48AB-B070-7050609FCD31}" type="presOf" srcId="{259F4BE8-E885-4E2E-969E-703B29C00C11}" destId="{E5DF0623-618A-4E6C-98BC-DC88A862412A}" srcOrd="0" destOrd="0" presId="urn:microsoft.com/office/officeart/2005/8/layout/process3"/>
    <dgm:cxn modelId="{26E22644-A974-432E-B307-A2A546810B34}" type="presOf" srcId="{D7C7261F-F688-45E9-83B4-7466FA16E681}" destId="{889C40BD-9198-4D20-B300-9294A9D1F7CC}" srcOrd="0" destOrd="5" presId="urn:microsoft.com/office/officeart/2005/8/layout/process3"/>
    <dgm:cxn modelId="{F3ED8146-2319-4AE1-BCF1-FC4B23733E1F}" srcId="{A2CC8534-4570-405C-A59E-EDAABB8DFEE2}" destId="{0870CA59-9F42-4BFF-A73E-6090E50F0B11}" srcOrd="2" destOrd="0" parTransId="{B28284DF-5DB1-44AE-973C-AE498C47893E}" sibTransId="{39089B38-4B65-4B3B-99B9-2E3145FD03EA}"/>
    <dgm:cxn modelId="{0D358C47-C384-44A0-959C-361857BD4D3A}" srcId="{ACF5C6CE-B6B5-457E-B0CB-1D72C3744334}" destId="{E76D513B-E2D7-4C6F-B891-15C7EDB850E7}" srcOrd="2" destOrd="0" parTransId="{7DC6FA19-97F7-44EF-AE60-218B8A07BE97}" sibTransId="{A741643F-9A7B-47AD-A91B-F4C7C5C5B72A}"/>
    <dgm:cxn modelId="{93495168-9E97-4059-B958-18227C1CB9E3}" type="presOf" srcId="{373936AF-71AD-4799-804D-47801B425FCD}" destId="{59B246A4-53DD-4D09-BE73-46F9C2C8E3EA}" srcOrd="1" destOrd="0" presId="urn:microsoft.com/office/officeart/2005/8/layout/process3"/>
    <dgm:cxn modelId="{2CC80669-57AE-4FAD-9E69-B220E3E7515E}" type="presOf" srcId="{94FF0AA1-62BF-48A8-B3A5-339236B7B435}" destId="{ED8CDCE8-2DA3-442D-95DD-85392D55B95F}" srcOrd="0" destOrd="0" presId="urn:microsoft.com/office/officeart/2005/8/layout/process3"/>
    <dgm:cxn modelId="{AF3B294A-101A-4B02-AAD5-79845C74BAB6}" srcId="{ACF5C6CE-B6B5-457E-B0CB-1D72C3744334}" destId="{D7C7261F-F688-45E9-83B4-7466FA16E681}" srcOrd="5" destOrd="0" parTransId="{D9B28234-D805-48F5-99E5-74900EE09CAB}" sibTransId="{A9A93625-80F9-4BB5-BFEF-6515D77B4E97}"/>
    <dgm:cxn modelId="{99467D6F-EFAC-4328-9901-C4379684253F}" srcId="{A2CC8534-4570-405C-A59E-EDAABB8DFEE2}" destId="{9EA9FD6C-5573-4196-98EC-1FBBE6A0E63F}" srcOrd="7" destOrd="0" parTransId="{E5C2E260-7AEB-43B1-8419-757AE968ABDA}" sibTransId="{548ADCDF-A7EE-4A67-9857-5810A865BA28}"/>
    <dgm:cxn modelId="{DBDE1770-01A8-4B45-BF5A-40A4251FAF74}" type="presOf" srcId="{F83681B6-2AE6-4673-A8EF-C69F3D5B6D15}" destId="{00374898-29A2-4142-96BA-F77CF0F795ED}" srcOrd="0" destOrd="8" presId="urn:microsoft.com/office/officeart/2005/8/layout/process3"/>
    <dgm:cxn modelId="{D3E26873-1667-4927-9475-7C9779B07218}" srcId="{ACF5C6CE-B6B5-457E-B0CB-1D72C3744334}" destId="{B7B58A72-DD80-46D6-A8B5-AACC05DE2823}" srcOrd="0" destOrd="0" parTransId="{E2784A85-5F94-4A37-B376-3DA6598A8644}" sibTransId="{08D3444E-B810-4B4A-9437-BCE479744C81}"/>
    <dgm:cxn modelId="{5EB1AB73-3892-4408-9B32-38ACA544FEEA}" srcId="{C988274F-0705-4C5D-B209-18A724354D0B}" destId="{373936AF-71AD-4799-804D-47801B425FCD}" srcOrd="0" destOrd="0" parTransId="{73C80981-140A-48CB-BBBC-B57F07B4C789}" sibTransId="{F9FE4FA2-2C9B-472B-8294-0433D467A259}"/>
    <dgm:cxn modelId="{F7F2B474-0471-4715-AF4D-B831A92DFE72}" type="presOf" srcId="{E76D513B-E2D7-4C6F-B891-15C7EDB850E7}" destId="{889C40BD-9198-4D20-B300-9294A9D1F7CC}" srcOrd="0" destOrd="2" presId="urn:microsoft.com/office/officeart/2005/8/layout/process3"/>
    <dgm:cxn modelId="{A047EC75-F423-4AA8-B574-4193E66E0F69}" type="presOf" srcId="{8CBA0DED-C78E-4812-8AA2-05B8466D0567}" destId="{00374898-29A2-4142-96BA-F77CF0F795ED}" srcOrd="0" destOrd="4" presId="urn:microsoft.com/office/officeart/2005/8/layout/process3"/>
    <dgm:cxn modelId="{8084D156-13ED-4914-851D-693D020BF976}" type="presOf" srcId="{459111C2-4804-4F29-B76C-966184D38029}" destId="{00374898-29A2-4142-96BA-F77CF0F795ED}" srcOrd="0" destOrd="1" presId="urn:microsoft.com/office/officeart/2005/8/layout/process3"/>
    <dgm:cxn modelId="{D26F1781-89A7-4A82-BBA1-557B56416B84}" type="presOf" srcId="{F9FE4FA2-2C9B-472B-8294-0433D467A259}" destId="{45C56733-03D5-40D5-AE6F-F17424B77DD0}" srcOrd="0" destOrd="0" presId="urn:microsoft.com/office/officeart/2005/8/layout/process3"/>
    <dgm:cxn modelId="{40E77D87-0D1B-4D16-ADD9-DD9FF091B709}" srcId="{ACF5C6CE-B6B5-457E-B0CB-1D72C3744334}" destId="{032238DF-3005-466E-92DA-292253C72657}" srcOrd="1" destOrd="0" parTransId="{230C46D6-A530-4FA5-947D-1373DD45FFB0}" sibTransId="{903CF381-C2EB-4148-AFE5-78256D853671}"/>
    <dgm:cxn modelId="{3A10C687-AC0C-4F7F-9B34-D4B467857BEC}" srcId="{373936AF-71AD-4799-804D-47801B425FCD}" destId="{F40FEC4F-7F00-4530-9B44-20F217999499}" srcOrd="2" destOrd="0" parTransId="{2DB7A075-8D81-427C-863A-4DA5AA187176}" sibTransId="{A0FFA214-D359-47DB-9FAA-B88ECFC53953}"/>
    <dgm:cxn modelId="{8FCC3D90-9966-4A88-A357-C3419039B619}" srcId="{373936AF-71AD-4799-804D-47801B425FCD}" destId="{10CE4B78-C9CC-4549-AE67-78392CA6EAE8}" srcOrd="5" destOrd="0" parTransId="{BC591D67-6E45-48C1-90B8-B0BE1E6FD993}" sibTransId="{39440FDF-C2B0-42E8-8DA2-9959E6889E8B}"/>
    <dgm:cxn modelId="{CE9C2992-3CE7-475C-BDB6-93094FC56DFF}" type="presOf" srcId="{9EA9FD6C-5573-4196-98EC-1FBBE6A0E63F}" destId="{00374898-29A2-4142-96BA-F77CF0F795ED}" srcOrd="0" destOrd="7" presId="urn:microsoft.com/office/officeart/2005/8/layout/process3"/>
    <dgm:cxn modelId="{7267DB96-F1F8-4252-899A-D084D0E3C491}" type="presOf" srcId="{00468093-80EA-4B4F-8B17-9B507B76FA20}" destId="{889C40BD-9198-4D20-B300-9294A9D1F7CC}" srcOrd="0" destOrd="4" presId="urn:microsoft.com/office/officeart/2005/8/layout/process3"/>
    <dgm:cxn modelId="{4D26E09A-76D4-4A3C-9E37-C232D2AA8A08}" srcId="{A2CC8534-4570-405C-A59E-EDAABB8DFEE2}" destId="{50E2A307-09F0-4EEE-8629-60EE562B1599}" srcOrd="3" destOrd="0" parTransId="{9B0EDDAE-C51B-4AD3-A01C-7162080CD559}" sibTransId="{9B93F940-0BD6-4EDC-84DA-86DB76F9AB4F}"/>
    <dgm:cxn modelId="{A3CD9B9F-AF00-47F2-868D-D0A4793812A6}" srcId="{ACF5C6CE-B6B5-457E-B0CB-1D72C3744334}" destId="{00468093-80EA-4B4F-8B17-9B507B76FA20}" srcOrd="4" destOrd="0" parTransId="{B892090B-D99A-41E3-BEF3-CA933D150A35}" sibTransId="{DFB5069B-B16E-410C-A25E-15978E6FBFEC}"/>
    <dgm:cxn modelId="{329120A0-2E45-4AE2-A8ED-EABADE625C07}" srcId="{373936AF-71AD-4799-804D-47801B425FCD}" destId="{5D4664B7-0F02-48B8-A980-7B1B48739A74}" srcOrd="4" destOrd="0" parTransId="{C6CDB887-13D1-4562-A9FE-0656CBE2BA80}" sibTransId="{B5C6D3ED-86ED-4DF8-AC1F-5B3CCC220AB0}"/>
    <dgm:cxn modelId="{48911EAE-B10A-4170-9341-55BE22E67E15}" srcId="{373936AF-71AD-4799-804D-47801B425FCD}" destId="{EB6F5110-ADC7-44CC-AC6B-960DBB59FD68}" srcOrd="7" destOrd="0" parTransId="{83435DCD-ACC8-4E25-B73D-EB19CABF8218}" sibTransId="{031B1BE4-1C3D-4B23-B6DF-A5DA3B21FE65}"/>
    <dgm:cxn modelId="{17414DC2-0EC2-4ED4-AB7C-CE88CB16B564}" srcId="{373936AF-71AD-4799-804D-47801B425FCD}" destId="{259F4BE8-E885-4E2E-969E-703B29C00C11}" srcOrd="0" destOrd="0" parTransId="{344499D0-40E0-4AFC-B7C2-3CE649590AC7}" sibTransId="{6B604C5F-B49B-494F-9644-EA6FAFC368DD}"/>
    <dgm:cxn modelId="{56E3C5C2-06CC-428F-AF37-22D82CBE6986}" type="presOf" srcId="{91D54BA1-DCE7-4778-86A4-2A50A6A5BE39}" destId="{E5DF0623-618A-4E6C-98BC-DC88A862412A}" srcOrd="0" destOrd="1" presId="urn:microsoft.com/office/officeart/2005/8/layout/process3"/>
    <dgm:cxn modelId="{51CA4FC5-2D68-4AB9-BE73-DF4EDED3B12E}" type="presOf" srcId="{4672F821-91F5-4D50-83EB-FE09695A550F}" destId="{00374898-29A2-4142-96BA-F77CF0F795ED}" srcOrd="0" destOrd="5" presId="urn:microsoft.com/office/officeart/2005/8/layout/process3"/>
    <dgm:cxn modelId="{6CB51CC7-05D0-4EE0-A276-8411DDDA14EF}" type="presOf" srcId="{10CE4B78-C9CC-4549-AE67-78392CA6EAE8}" destId="{E5DF0623-618A-4E6C-98BC-DC88A862412A}" srcOrd="0" destOrd="5" presId="urn:microsoft.com/office/officeart/2005/8/layout/process3"/>
    <dgm:cxn modelId="{FAB4E8CA-FA22-40E6-827D-2D153906BA80}" type="presOf" srcId="{F9FE4FA2-2C9B-472B-8294-0433D467A259}" destId="{F7D23EAF-40EE-41BC-BD68-B7FFAA39787A}" srcOrd="1" destOrd="0" presId="urn:microsoft.com/office/officeart/2005/8/layout/process3"/>
    <dgm:cxn modelId="{DC8F9ACB-8654-437C-BC71-AF7569A84394}" type="presOf" srcId="{F40FEC4F-7F00-4530-9B44-20F217999499}" destId="{E5DF0623-618A-4E6C-98BC-DC88A862412A}" srcOrd="0" destOrd="2" presId="urn:microsoft.com/office/officeart/2005/8/layout/process3"/>
    <dgm:cxn modelId="{6B0111CD-0FDD-4443-82A3-C4BF757F2540}" type="presOf" srcId="{10AE3001-A1FF-483F-ADB6-893142F0369B}" destId="{E5DF0623-618A-4E6C-98BC-DC88A862412A}" srcOrd="0" destOrd="6" presId="urn:microsoft.com/office/officeart/2005/8/layout/process3"/>
    <dgm:cxn modelId="{171192CD-0370-42DA-A1B4-F143FE533BEF}" srcId="{373936AF-71AD-4799-804D-47801B425FCD}" destId="{4DCC7A4C-7A75-46F6-92DA-86FB45F4F315}" srcOrd="3" destOrd="0" parTransId="{386BF520-CEB6-456E-B281-BF1681DAADEB}" sibTransId="{32C69F65-FF85-4F2F-B9A2-B8628DA4D46E}"/>
    <dgm:cxn modelId="{88C99AD2-C3CF-42EE-8614-BBDAD84F9822}" type="presOf" srcId="{ACF5C6CE-B6B5-457E-B0CB-1D72C3744334}" destId="{4BF5E20F-451B-4EBB-8202-6A2DD7F2E986}" srcOrd="0" destOrd="0" presId="urn:microsoft.com/office/officeart/2005/8/layout/process3"/>
    <dgm:cxn modelId="{76525ADC-FD4C-434D-8E09-0648F4406AB1}" type="presOf" srcId="{C828DBD2-9CD3-4C57-82BA-035A9B0E5A80}" destId="{889C40BD-9198-4D20-B300-9294A9D1F7CC}" srcOrd="0" destOrd="3" presId="urn:microsoft.com/office/officeart/2005/8/layout/process3"/>
    <dgm:cxn modelId="{6DE9A6DD-BB20-4AA3-8ACB-4DE6FCFDECBA}" srcId="{C988274F-0705-4C5D-B209-18A724354D0B}" destId="{ACF5C6CE-B6B5-457E-B0CB-1D72C3744334}" srcOrd="2" destOrd="0" parTransId="{B16A0569-514E-4E7B-9D09-9CC7DFDE399B}" sibTransId="{0643F37D-CC83-4442-8BEE-7FFF2551A1E4}"/>
    <dgm:cxn modelId="{9CEDF0DD-0DC8-47AF-8370-95A6373F1FF4}" type="presOf" srcId="{EB6F5110-ADC7-44CC-AC6B-960DBB59FD68}" destId="{E5DF0623-618A-4E6C-98BC-DC88A862412A}" srcOrd="0" destOrd="7" presId="urn:microsoft.com/office/officeart/2005/8/layout/process3"/>
    <dgm:cxn modelId="{7750BDDE-0B9F-4523-9D4C-3C9CE50F6550}" type="presOf" srcId="{50E2A307-09F0-4EEE-8629-60EE562B1599}" destId="{00374898-29A2-4142-96BA-F77CF0F795ED}" srcOrd="0" destOrd="3" presId="urn:microsoft.com/office/officeart/2005/8/layout/process3"/>
    <dgm:cxn modelId="{B13DB1E9-9785-4630-9F06-1927F6A7CA45}" type="presOf" srcId="{0870CA59-9F42-4BFF-A73E-6090E50F0B11}" destId="{00374898-29A2-4142-96BA-F77CF0F795ED}" srcOrd="0" destOrd="2" presId="urn:microsoft.com/office/officeart/2005/8/layout/process3"/>
    <dgm:cxn modelId="{7BF2D2F8-99F7-4059-BAAA-6AE9AB2C7861}" srcId="{A2CC8534-4570-405C-A59E-EDAABB8DFEE2}" destId="{F83681B6-2AE6-4673-A8EF-C69F3D5B6D15}" srcOrd="8" destOrd="0" parTransId="{60E99CC3-8795-4F83-8643-7464AC4C44C2}" sibTransId="{6CD77978-DC7B-4647-A9C8-60E8E5CCAE55}"/>
    <dgm:cxn modelId="{BD1E72FB-5AAD-47F6-9DEF-BB0F8B55A473}" type="presParOf" srcId="{F3D230C2-4B49-4EDA-8A39-832D486CA653}" destId="{E950CCA1-B24F-4FF1-BA9B-454B0316F151}" srcOrd="0" destOrd="0" presId="urn:microsoft.com/office/officeart/2005/8/layout/process3"/>
    <dgm:cxn modelId="{839F861C-C58C-4184-AF3D-CC64ECF67FB2}" type="presParOf" srcId="{E950CCA1-B24F-4FF1-BA9B-454B0316F151}" destId="{68734699-EFAC-4DF9-9410-C9302779EDC8}" srcOrd="0" destOrd="0" presId="urn:microsoft.com/office/officeart/2005/8/layout/process3"/>
    <dgm:cxn modelId="{5C0EBBD7-FBE7-43FF-A061-77274FD59DFA}" type="presParOf" srcId="{E950CCA1-B24F-4FF1-BA9B-454B0316F151}" destId="{59B246A4-53DD-4D09-BE73-46F9C2C8E3EA}" srcOrd="1" destOrd="0" presId="urn:microsoft.com/office/officeart/2005/8/layout/process3"/>
    <dgm:cxn modelId="{26070B51-DC7F-4046-B9DB-820A3B522573}" type="presParOf" srcId="{E950CCA1-B24F-4FF1-BA9B-454B0316F151}" destId="{E5DF0623-618A-4E6C-98BC-DC88A862412A}" srcOrd="2" destOrd="0" presId="urn:microsoft.com/office/officeart/2005/8/layout/process3"/>
    <dgm:cxn modelId="{4403CAE4-40C7-4063-80F3-234FCB356AE0}" type="presParOf" srcId="{F3D230C2-4B49-4EDA-8A39-832D486CA653}" destId="{45C56733-03D5-40D5-AE6F-F17424B77DD0}" srcOrd="1" destOrd="0" presId="urn:microsoft.com/office/officeart/2005/8/layout/process3"/>
    <dgm:cxn modelId="{BEE79068-6356-4310-9518-6DAFC62E3793}" type="presParOf" srcId="{45C56733-03D5-40D5-AE6F-F17424B77DD0}" destId="{F7D23EAF-40EE-41BC-BD68-B7FFAA39787A}" srcOrd="0" destOrd="0" presId="urn:microsoft.com/office/officeart/2005/8/layout/process3"/>
    <dgm:cxn modelId="{FE7A9157-E49B-4C90-A8EB-BC227EA8BC33}" type="presParOf" srcId="{F3D230C2-4B49-4EDA-8A39-832D486CA653}" destId="{0430FF31-5B51-4363-A6FB-E70C50151325}" srcOrd="2" destOrd="0" presId="urn:microsoft.com/office/officeart/2005/8/layout/process3"/>
    <dgm:cxn modelId="{166690DC-2922-4FE4-96A1-BFEFEF8D5135}" type="presParOf" srcId="{0430FF31-5B51-4363-A6FB-E70C50151325}" destId="{B5E80E67-66A2-4039-B0D9-8BDBDE6FCD4D}" srcOrd="0" destOrd="0" presId="urn:microsoft.com/office/officeart/2005/8/layout/process3"/>
    <dgm:cxn modelId="{7A10D771-1FA5-4BE0-BE32-20EB2D5FA8F9}" type="presParOf" srcId="{0430FF31-5B51-4363-A6FB-E70C50151325}" destId="{1103E5E4-1E3D-4A41-97C8-E2974E0F1860}" srcOrd="1" destOrd="0" presId="urn:microsoft.com/office/officeart/2005/8/layout/process3"/>
    <dgm:cxn modelId="{CE5A83C1-9F11-411C-98AF-2DFEA38AEA13}" type="presParOf" srcId="{0430FF31-5B51-4363-A6FB-E70C50151325}" destId="{00374898-29A2-4142-96BA-F77CF0F795ED}" srcOrd="2" destOrd="0" presId="urn:microsoft.com/office/officeart/2005/8/layout/process3"/>
    <dgm:cxn modelId="{8EDA04E0-5CCB-4D73-B103-CE8D6D1BFD13}" type="presParOf" srcId="{F3D230C2-4B49-4EDA-8A39-832D486CA653}" destId="{ED8CDCE8-2DA3-442D-95DD-85392D55B95F}" srcOrd="3" destOrd="0" presId="urn:microsoft.com/office/officeart/2005/8/layout/process3"/>
    <dgm:cxn modelId="{B84BF8CA-6625-4E75-8796-FB641511D381}" type="presParOf" srcId="{ED8CDCE8-2DA3-442D-95DD-85392D55B95F}" destId="{A2E0B136-FA72-48AC-BCB3-94A946029E07}" srcOrd="0" destOrd="0" presId="urn:microsoft.com/office/officeart/2005/8/layout/process3"/>
    <dgm:cxn modelId="{132DF329-EF45-42CB-A8E9-3FE059A37E7C}" type="presParOf" srcId="{F3D230C2-4B49-4EDA-8A39-832D486CA653}" destId="{56CEB16F-2307-4919-A214-CE3DAA41EFA9}" srcOrd="4" destOrd="0" presId="urn:microsoft.com/office/officeart/2005/8/layout/process3"/>
    <dgm:cxn modelId="{E135F869-291A-4238-A975-F67457638FE2}" type="presParOf" srcId="{56CEB16F-2307-4919-A214-CE3DAA41EFA9}" destId="{4BF5E20F-451B-4EBB-8202-6A2DD7F2E986}" srcOrd="0" destOrd="0" presId="urn:microsoft.com/office/officeart/2005/8/layout/process3"/>
    <dgm:cxn modelId="{0DAE6555-9224-4878-AC80-8608A46D9CD1}" type="presParOf" srcId="{56CEB16F-2307-4919-A214-CE3DAA41EFA9}" destId="{27B1D8CA-DB34-46E7-BCF5-AEA4AFB0E61A}" srcOrd="1" destOrd="0" presId="urn:microsoft.com/office/officeart/2005/8/layout/process3"/>
    <dgm:cxn modelId="{C287BEB1-3ACD-42A9-8044-4764AA7050AC}" type="presParOf" srcId="{56CEB16F-2307-4919-A214-CE3DAA41EFA9}" destId="{889C40BD-9198-4D20-B300-9294A9D1F7CC}"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35A85-1F27-4A35-8E15-41BBEFA415C7}">
      <dsp:nvSpPr>
        <dsp:cNvPr id="0" name=""/>
        <dsp:cNvSpPr/>
      </dsp:nvSpPr>
      <dsp:spPr>
        <a:xfrm>
          <a:off x="2010306" y="115901"/>
          <a:ext cx="1926258" cy="1463039"/>
        </a:xfrm>
        <a:prstGeom prst="trapezoid">
          <a:avLst>
            <a:gd name="adj" fmla="val 65000"/>
          </a:avLst>
        </a:prstGeom>
        <a:solidFill>
          <a:schemeClr val="bg1"/>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2010306" y="115901"/>
        <a:ext cx="1926258" cy="1463039"/>
      </dsp:txXfrm>
    </dsp:sp>
    <dsp:sp modelId="{CC177E6E-95D3-4E22-8D43-058FAE5FF722}">
      <dsp:nvSpPr>
        <dsp:cNvPr id="0" name=""/>
        <dsp:cNvSpPr/>
      </dsp:nvSpPr>
      <dsp:spPr>
        <a:xfrm>
          <a:off x="1445893" y="1573811"/>
          <a:ext cx="3040433" cy="828256"/>
        </a:xfrm>
        <a:prstGeom prst="trapezoid">
          <a:avLst>
            <a:gd name="adj" fmla="val 65000"/>
          </a:avLst>
        </a:prstGeom>
        <a:solidFill>
          <a:schemeClr val="tx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1977969" y="1573811"/>
        <a:ext cx="1976281" cy="828256"/>
      </dsp:txXfrm>
    </dsp:sp>
    <dsp:sp modelId="{0149268C-178C-430B-A9BD-D2006BCBD075}">
      <dsp:nvSpPr>
        <dsp:cNvPr id="0" name=""/>
        <dsp:cNvSpPr/>
      </dsp:nvSpPr>
      <dsp:spPr>
        <a:xfrm>
          <a:off x="526070" y="2397819"/>
          <a:ext cx="4891459" cy="1392458"/>
        </a:xfrm>
        <a:prstGeom prst="trapezoid">
          <a:avLst>
            <a:gd name="adj" fmla="val 65000"/>
          </a:avLst>
        </a:prstGeom>
        <a:solidFill>
          <a:schemeClr val="tx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1382075" y="2397819"/>
        <a:ext cx="3179448" cy="1392458"/>
      </dsp:txXfrm>
    </dsp:sp>
    <dsp:sp modelId="{235DB29C-B595-4A02-A1B6-FC39B6E8ADAF}">
      <dsp:nvSpPr>
        <dsp:cNvPr id="0" name=""/>
        <dsp:cNvSpPr/>
      </dsp:nvSpPr>
      <dsp:spPr>
        <a:xfrm>
          <a:off x="0" y="3683754"/>
          <a:ext cx="5943600" cy="888245"/>
        </a:xfrm>
        <a:prstGeom prst="trapezoid">
          <a:avLst>
            <a:gd name="adj" fmla="val 65000"/>
          </a:avLst>
        </a:prstGeom>
        <a:solidFill>
          <a:schemeClr val="tx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a:latin typeface="Arial" panose="020B0604020202020204" pitchFamily="34" charset="0"/>
            <a:cs typeface="Arial" panose="020B0604020202020204" pitchFamily="34" charset="0"/>
          </a:endParaRPr>
        </a:p>
      </dsp:txBody>
      <dsp:txXfrm>
        <a:off x="1040129" y="3683754"/>
        <a:ext cx="3863340" cy="888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45239-0830-4482-86AA-7D3411EC62CA}">
      <dsp:nvSpPr>
        <dsp:cNvPr id="0" name=""/>
        <dsp:cNvSpPr/>
      </dsp:nvSpPr>
      <dsp:spPr>
        <a:xfrm>
          <a:off x="2201" y="19898"/>
          <a:ext cx="2146815" cy="4320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Information Architecture</a:t>
          </a:r>
        </a:p>
      </dsp:txBody>
      <dsp:txXfrm>
        <a:off x="2201" y="19898"/>
        <a:ext cx="2146815" cy="432000"/>
      </dsp:txXfrm>
    </dsp:sp>
    <dsp:sp modelId="{725FBADF-946A-4967-8664-5CA87F4E8007}">
      <dsp:nvSpPr>
        <dsp:cNvPr id="0" name=""/>
        <dsp:cNvSpPr/>
      </dsp:nvSpPr>
      <dsp:spPr>
        <a:xfrm>
          <a:off x="2201" y="451898"/>
          <a:ext cx="2146815" cy="11529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Wireframes</a:t>
          </a:r>
        </a:p>
        <a:p>
          <a:pPr marL="114300" lvl="1" indent="-114300" algn="l" defTabSz="666750">
            <a:lnSpc>
              <a:spcPct val="90000"/>
            </a:lnSpc>
            <a:spcBef>
              <a:spcPct val="0"/>
            </a:spcBef>
            <a:spcAft>
              <a:spcPct val="15000"/>
            </a:spcAft>
            <a:buChar char="•"/>
          </a:pPr>
          <a:r>
            <a:rPr lang="en-US" sz="1500" kern="1200"/>
            <a:t>SketchFlow</a:t>
          </a:r>
        </a:p>
        <a:p>
          <a:pPr marL="114300" lvl="1" indent="-114300" algn="l" defTabSz="666750">
            <a:lnSpc>
              <a:spcPct val="90000"/>
            </a:lnSpc>
            <a:spcBef>
              <a:spcPct val="0"/>
            </a:spcBef>
            <a:spcAft>
              <a:spcPct val="15000"/>
            </a:spcAft>
            <a:buChar char="•"/>
          </a:pPr>
          <a:r>
            <a:rPr lang="en-US" sz="1500" kern="1200"/>
            <a:t>Mind maps</a:t>
          </a:r>
        </a:p>
        <a:p>
          <a:pPr marL="114300" lvl="1" indent="-114300" algn="l" defTabSz="666750">
            <a:lnSpc>
              <a:spcPct val="90000"/>
            </a:lnSpc>
            <a:spcBef>
              <a:spcPct val="0"/>
            </a:spcBef>
            <a:spcAft>
              <a:spcPct val="15000"/>
            </a:spcAft>
            <a:buChar char="•"/>
          </a:pPr>
          <a:r>
            <a:rPr lang="en-US" sz="1500" kern="1200"/>
            <a:t>QA</a:t>
          </a:r>
        </a:p>
      </dsp:txBody>
      <dsp:txXfrm>
        <a:off x="2201" y="451898"/>
        <a:ext cx="2146815" cy="1152900"/>
      </dsp:txXfrm>
    </dsp:sp>
    <dsp:sp modelId="{EDCCC584-DA0A-40E3-9A3E-D79AA76D6458}">
      <dsp:nvSpPr>
        <dsp:cNvPr id="0" name=""/>
        <dsp:cNvSpPr/>
      </dsp:nvSpPr>
      <dsp:spPr>
        <a:xfrm>
          <a:off x="2449572" y="19898"/>
          <a:ext cx="2146815" cy="432000"/>
        </a:xfrm>
        <a:prstGeom prst="rect">
          <a:avLst/>
        </a:prstGeom>
        <a:solidFill>
          <a:schemeClr val="accent5">
            <a:hueOff val="2555866"/>
            <a:satOff val="-19227"/>
            <a:lumOff val="7548"/>
            <a:alphaOff val="0"/>
          </a:schemeClr>
        </a:solidFill>
        <a:ln w="12700" cap="flat" cmpd="sng" algn="ctr">
          <a:solidFill>
            <a:schemeClr val="accent5">
              <a:hueOff val="2555866"/>
              <a:satOff val="-19227"/>
              <a:lumOff val="75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UI/UX Design</a:t>
          </a:r>
        </a:p>
      </dsp:txBody>
      <dsp:txXfrm>
        <a:off x="2449572" y="19898"/>
        <a:ext cx="2146815" cy="432000"/>
      </dsp:txXfrm>
    </dsp:sp>
    <dsp:sp modelId="{713F4C11-2AB8-4DD9-8533-C76C51859EA1}">
      <dsp:nvSpPr>
        <dsp:cNvPr id="0" name=""/>
        <dsp:cNvSpPr/>
      </dsp:nvSpPr>
      <dsp:spPr>
        <a:xfrm>
          <a:off x="2449572" y="451898"/>
          <a:ext cx="2146815" cy="1152900"/>
        </a:xfrm>
        <a:prstGeom prst="rect">
          <a:avLst/>
        </a:prstGeom>
        <a:solidFill>
          <a:schemeClr val="accent5">
            <a:tint val="40000"/>
            <a:alpha val="90000"/>
            <a:hueOff val="3085579"/>
            <a:satOff val="4161"/>
            <a:lumOff val="942"/>
            <a:alphaOff val="0"/>
          </a:schemeClr>
        </a:solidFill>
        <a:ln w="12700" cap="flat" cmpd="sng" algn="ctr">
          <a:solidFill>
            <a:schemeClr val="accent5">
              <a:tint val="40000"/>
              <a:alpha val="90000"/>
              <a:hueOff val="3085579"/>
              <a:satOff val="4161"/>
              <a:lumOff val="9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Interaction Design</a:t>
          </a:r>
        </a:p>
        <a:p>
          <a:pPr marL="114300" lvl="1" indent="-114300" algn="l" defTabSz="666750">
            <a:lnSpc>
              <a:spcPct val="90000"/>
            </a:lnSpc>
            <a:spcBef>
              <a:spcPct val="0"/>
            </a:spcBef>
            <a:spcAft>
              <a:spcPct val="15000"/>
            </a:spcAft>
            <a:buChar char="•"/>
          </a:pPr>
          <a:r>
            <a:rPr lang="en-US" sz="1500" kern="1200"/>
            <a:t>Visual Design</a:t>
          </a:r>
        </a:p>
        <a:p>
          <a:pPr marL="114300" lvl="1" indent="-114300" algn="l" defTabSz="666750">
            <a:lnSpc>
              <a:spcPct val="90000"/>
            </a:lnSpc>
            <a:spcBef>
              <a:spcPct val="0"/>
            </a:spcBef>
            <a:spcAft>
              <a:spcPct val="15000"/>
            </a:spcAft>
            <a:buChar char="•"/>
          </a:pPr>
          <a:r>
            <a:rPr lang="en-US" sz="1500" kern="1200"/>
            <a:t>QA (User Testing)</a:t>
          </a:r>
        </a:p>
      </dsp:txBody>
      <dsp:txXfrm>
        <a:off x="2449572" y="451898"/>
        <a:ext cx="2146815" cy="1152900"/>
      </dsp:txXfrm>
    </dsp:sp>
    <dsp:sp modelId="{6853984F-68F4-4688-911B-2FFC47DBF8A3}">
      <dsp:nvSpPr>
        <dsp:cNvPr id="0" name=""/>
        <dsp:cNvSpPr/>
      </dsp:nvSpPr>
      <dsp:spPr>
        <a:xfrm>
          <a:off x="4896942" y="19898"/>
          <a:ext cx="2146815" cy="432000"/>
        </a:xfrm>
        <a:prstGeom prst="rect">
          <a:avLst/>
        </a:prstGeom>
        <a:solidFill>
          <a:schemeClr val="accent5">
            <a:hueOff val="5111732"/>
            <a:satOff val="-38455"/>
            <a:lumOff val="15097"/>
            <a:alphaOff val="0"/>
          </a:schemeClr>
        </a:solidFill>
        <a:ln w="12700" cap="flat" cmpd="sng" algn="ctr">
          <a:solidFill>
            <a:schemeClr val="accent5">
              <a:hueOff val="5111732"/>
              <a:satOff val="-38455"/>
              <a:lumOff val="150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UI Development</a:t>
          </a:r>
        </a:p>
      </dsp:txBody>
      <dsp:txXfrm>
        <a:off x="4896942" y="19898"/>
        <a:ext cx="2146815" cy="432000"/>
      </dsp:txXfrm>
    </dsp:sp>
    <dsp:sp modelId="{96FC4079-DC1C-49AA-8331-FFC8BB04F3BF}">
      <dsp:nvSpPr>
        <dsp:cNvPr id="0" name=""/>
        <dsp:cNvSpPr/>
      </dsp:nvSpPr>
      <dsp:spPr>
        <a:xfrm>
          <a:off x="4896942" y="451898"/>
          <a:ext cx="2146815" cy="1152900"/>
        </a:xfrm>
        <a:prstGeom prst="rect">
          <a:avLst/>
        </a:prstGeom>
        <a:solidFill>
          <a:schemeClr val="accent5">
            <a:tint val="40000"/>
            <a:alpha val="90000"/>
            <a:hueOff val="6171159"/>
            <a:satOff val="8322"/>
            <a:lumOff val="1883"/>
            <a:alphaOff val="0"/>
          </a:schemeClr>
        </a:solidFill>
        <a:ln w="12700" cap="flat" cmpd="sng" algn="ctr">
          <a:solidFill>
            <a:schemeClr val="accent5">
              <a:tint val="40000"/>
              <a:alpha val="90000"/>
              <a:hueOff val="6171159"/>
              <a:satOff val="8322"/>
              <a:lumOff val="1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Application testing</a:t>
          </a:r>
        </a:p>
        <a:p>
          <a:pPr marL="228600" lvl="2" indent="-114300" algn="l" defTabSz="666750">
            <a:lnSpc>
              <a:spcPct val="90000"/>
            </a:lnSpc>
            <a:spcBef>
              <a:spcPct val="0"/>
            </a:spcBef>
            <a:spcAft>
              <a:spcPct val="15000"/>
            </a:spcAft>
            <a:buChar char="•"/>
          </a:pPr>
          <a:r>
            <a:rPr lang="en-US" sz="1500" kern="1200"/>
            <a:t>Visual QA</a:t>
          </a:r>
        </a:p>
      </dsp:txBody>
      <dsp:txXfrm>
        <a:off x="4896942" y="451898"/>
        <a:ext cx="2146815" cy="1152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45239-0830-4482-86AA-7D3411EC62CA}">
      <dsp:nvSpPr>
        <dsp:cNvPr id="0" name=""/>
        <dsp:cNvSpPr/>
      </dsp:nvSpPr>
      <dsp:spPr>
        <a:xfrm>
          <a:off x="2201" y="6740"/>
          <a:ext cx="2146815" cy="432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Enterprise Architecture</a:t>
          </a:r>
        </a:p>
      </dsp:txBody>
      <dsp:txXfrm>
        <a:off x="2201" y="6740"/>
        <a:ext cx="2146815" cy="432000"/>
      </dsp:txXfrm>
    </dsp:sp>
    <dsp:sp modelId="{725FBADF-946A-4967-8664-5CA87F4E8007}">
      <dsp:nvSpPr>
        <dsp:cNvPr id="0" name=""/>
        <dsp:cNvSpPr/>
      </dsp:nvSpPr>
      <dsp:spPr>
        <a:xfrm>
          <a:off x="2201" y="438740"/>
          <a:ext cx="2146815" cy="13999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Strategy</a:t>
          </a:r>
        </a:p>
        <a:p>
          <a:pPr marL="114300" lvl="1" indent="-114300" algn="l" defTabSz="666750">
            <a:lnSpc>
              <a:spcPct val="90000"/>
            </a:lnSpc>
            <a:spcBef>
              <a:spcPct val="0"/>
            </a:spcBef>
            <a:spcAft>
              <a:spcPct val="15000"/>
            </a:spcAft>
            <a:buChar char="•"/>
          </a:pPr>
          <a:r>
            <a:rPr lang="en-US" sz="1500" kern="1200"/>
            <a:t>Structure</a:t>
          </a:r>
        </a:p>
        <a:p>
          <a:pPr marL="114300" lvl="1" indent="-114300" algn="l" defTabSz="666750">
            <a:lnSpc>
              <a:spcPct val="90000"/>
            </a:lnSpc>
            <a:spcBef>
              <a:spcPct val="0"/>
            </a:spcBef>
            <a:spcAft>
              <a:spcPct val="15000"/>
            </a:spcAft>
            <a:buChar char="•"/>
          </a:pPr>
          <a:r>
            <a:rPr lang="en-US" sz="1500" kern="1200"/>
            <a:t>Purpose</a:t>
          </a:r>
        </a:p>
        <a:p>
          <a:pPr marL="114300" lvl="1" indent="-114300" algn="l" defTabSz="666750">
            <a:lnSpc>
              <a:spcPct val="90000"/>
            </a:lnSpc>
            <a:spcBef>
              <a:spcPct val="0"/>
            </a:spcBef>
            <a:spcAft>
              <a:spcPct val="15000"/>
            </a:spcAft>
            <a:buChar char="•"/>
          </a:pPr>
          <a:r>
            <a:rPr lang="en-US" sz="1500" kern="1200"/>
            <a:t>Standards and QA</a:t>
          </a:r>
        </a:p>
        <a:p>
          <a:pPr marL="114300" lvl="1" indent="-114300" algn="l" defTabSz="666750">
            <a:lnSpc>
              <a:spcPct val="90000"/>
            </a:lnSpc>
            <a:spcBef>
              <a:spcPct val="0"/>
            </a:spcBef>
            <a:spcAft>
              <a:spcPct val="15000"/>
            </a:spcAft>
            <a:buChar char="•"/>
          </a:pPr>
          <a:endParaRPr lang="en-US" sz="1500" kern="1200"/>
        </a:p>
      </dsp:txBody>
      <dsp:txXfrm>
        <a:off x="2201" y="438740"/>
        <a:ext cx="2146815" cy="1399950"/>
      </dsp:txXfrm>
    </dsp:sp>
    <dsp:sp modelId="{EDCCC584-DA0A-40E3-9A3E-D79AA76D6458}">
      <dsp:nvSpPr>
        <dsp:cNvPr id="0" name=""/>
        <dsp:cNvSpPr/>
      </dsp:nvSpPr>
      <dsp:spPr>
        <a:xfrm>
          <a:off x="2449572" y="6740"/>
          <a:ext cx="2146815" cy="432000"/>
        </a:xfrm>
        <a:prstGeom prst="rect">
          <a:avLst/>
        </a:prstGeom>
        <a:solidFill>
          <a:schemeClr val="accent2">
            <a:hueOff val="-7893431"/>
            <a:satOff val="-12370"/>
            <a:lumOff val="2059"/>
            <a:alphaOff val="0"/>
          </a:schemeClr>
        </a:solidFill>
        <a:ln w="12700" cap="flat" cmpd="sng" algn="ctr">
          <a:solidFill>
            <a:schemeClr val="accent2">
              <a:hueOff val="-7893431"/>
              <a:satOff val="-12370"/>
              <a:lumOff val="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Solution Design</a:t>
          </a:r>
        </a:p>
      </dsp:txBody>
      <dsp:txXfrm>
        <a:off x="2449572" y="6740"/>
        <a:ext cx="2146815" cy="432000"/>
      </dsp:txXfrm>
    </dsp:sp>
    <dsp:sp modelId="{713F4C11-2AB8-4DD9-8533-C76C51859EA1}">
      <dsp:nvSpPr>
        <dsp:cNvPr id="0" name=""/>
        <dsp:cNvSpPr/>
      </dsp:nvSpPr>
      <dsp:spPr>
        <a:xfrm>
          <a:off x="2449572" y="438740"/>
          <a:ext cx="2146815" cy="1399950"/>
        </a:xfrm>
        <a:prstGeom prst="rect">
          <a:avLst/>
        </a:prstGeom>
        <a:solidFill>
          <a:schemeClr val="accent2">
            <a:tint val="40000"/>
            <a:alpha val="90000"/>
            <a:hueOff val="-7718350"/>
            <a:satOff val="-5455"/>
            <a:lumOff val="-192"/>
            <a:alphaOff val="0"/>
          </a:schemeClr>
        </a:solidFill>
        <a:ln w="12700" cap="flat" cmpd="sng" algn="ctr">
          <a:solidFill>
            <a:schemeClr val="accent2">
              <a:tint val="40000"/>
              <a:alpha val="90000"/>
              <a:hueOff val="-7718350"/>
              <a:satOff val="-5455"/>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Implementation</a:t>
          </a:r>
        </a:p>
        <a:p>
          <a:pPr marL="114300" lvl="1" indent="-114300" algn="l" defTabSz="666750">
            <a:lnSpc>
              <a:spcPct val="90000"/>
            </a:lnSpc>
            <a:spcBef>
              <a:spcPct val="0"/>
            </a:spcBef>
            <a:spcAft>
              <a:spcPct val="15000"/>
            </a:spcAft>
            <a:buChar char="•"/>
          </a:pPr>
          <a:r>
            <a:rPr lang="en-US" sz="1500" kern="1200"/>
            <a:t>Practice</a:t>
          </a:r>
        </a:p>
        <a:p>
          <a:pPr marL="114300" lvl="1" indent="-114300" algn="l" defTabSz="666750">
            <a:lnSpc>
              <a:spcPct val="90000"/>
            </a:lnSpc>
            <a:spcBef>
              <a:spcPct val="0"/>
            </a:spcBef>
            <a:spcAft>
              <a:spcPct val="15000"/>
            </a:spcAft>
            <a:buChar char="•"/>
          </a:pPr>
          <a:r>
            <a:rPr lang="en-US" sz="1500" kern="1200"/>
            <a:t>Design standards and QA</a:t>
          </a:r>
        </a:p>
      </dsp:txBody>
      <dsp:txXfrm>
        <a:off x="2449572" y="438740"/>
        <a:ext cx="2146815" cy="1399950"/>
      </dsp:txXfrm>
    </dsp:sp>
    <dsp:sp modelId="{6853984F-68F4-4688-911B-2FFC47DBF8A3}">
      <dsp:nvSpPr>
        <dsp:cNvPr id="0" name=""/>
        <dsp:cNvSpPr/>
      </dsp:nvSpPr>
      <dsp:spPr>
        <a:xfrm>
          <a:off x="4896942" y="6740"/>
          <a:ext cx="2146815" cy="432000"/>
        </a:xfrm>
        <a:prstGeom prst="rect">
          <a:avLst/>
        </a:prstGeom>
        <a:solidFill>
          <a:schemeClr val="accent2">
            <a:hueOff val="-15786863"/>
            <a:satOff val="-24739"/>
            <a:lumOff val="4119"/>
            <a:alphaOff val="0"/>
          </a:schemeClr>
        </a:solidFill>
        <a:ln w="12700" cap="flat" cmpd="sng" algn="ctr">
          <a:solidFill>
            <a:schemeClr val="accent2">
              <a:hueOff val="-15786863"/>
              <a:satOff val="-24739"/>
              <a:lumOff val="41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Platform development</a:t>
          </a:r>
        </a:p>
      </dsp:txBody>
      <dsp:txXfrm>
        <a:off x="4896942" y="6740"/>
        <a:ext cx="2146815" cy="432000"/>
      </dsp:txXfrm>
    </dsp:sp>
    <dsp:sp modelId="{96FC4079-DC1C-49AA-8331-FFC8BB04F3BF}">
      <dsp:nvSpPr>
        <dsp:cNvPr id="0" name=""/>
        <dsp:cNvSpPr/>
      </dsp:nvSpPr>
      <dsp:spPr>
        <a:xfrm>
          <a:off x="4896942" y="438740"/>
          <a:ext cx="2146815" cy="1399950"/>
        </a:xfrm>
        <a:prstGeom prst="rect">
          <a:avLst/>
        </a:prstGeom>
        <a:solidFill>
          <a:schemeClr val="accent2">
            <a:tint val="40000"/>
            <a:alpha val="90000"/>
            <a:hueOff val="-15436699"/>
            <a:satOff val="-10911"/>
            <a:lumOff val="-384"/>
            <a:alphaOff val="0"/>
          </a:schemeClr>
        </a:solidFill>
        <a:ln w="12700" cap="flat" cmpd="sng" algn="ctr">
          <a:solidFill>
            <a:schemeClr val="accent2">
              <a:tint val="40000"/>
              <a:alpha val="90000"/>
              <a:hueOff val="-15436699"/>
              <a:satOff val="-10911"/>
              <a:lumOff val="-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Application testing</a:t>
          </a:r>
        </a:p>
        <a:p>
          <a:pPr marL="228600" lvl="2" indent="-114300" algn="l" defTabSz="666750">
            <a:lnSpc>
              <a:spcPct val="90000"/>
            </a:lnSpc>
            <a:spcBef>
              <a:spcPct val="0"/>
            </a:spcBef>
            <a:spcAft>
              <a:spcPct val="15000"/>
            </a:spcAft>
            <a:buChar char="•"/>
          </a:pPr>
          <a:r>
            <a:rPr lang="en-US" sz="1500" kern="1200"/>
            <a:t>Unit Testing</a:t>
          </a:r>
        </a:p>
        <a:p>
          <a:pPr marL="228600" lvl="2" indent="-114300" algn="l" defTabSz="666750">
            <a:lnSpc>
              <a:spcPct val="90000"/>
            </a:lnSpc>
            <a:spcBef>
              <a:spcPct val="0"/>
            </a:spcBef>
            <a:spcAft>
              <a:spcPct val="15000"/>
            </a:spcAft>
            <a:buChar char="•"/>
          </a:pPr>
          <a:r>
            <a:rPr lang="en-US" sz="1500" kern="1200"/>
            <a:t>API/Integration</a:t>
          </a:r>
        </a:p>
        <a:p>
          <a:pPr marL="228600" lvl="2" indent="-114300" algn="l" defTabSz="666750">
            <a:lnSpc>
              <a:spcPct val="90000"/>
            </a:lnSpc>
            <a:spcBef>
              <a:spcPct val="0"/>
            </a:spcBef>
            <a:spcAft>
              <a:spcPct val="15000"/>
            </a:spcAft>
            <a:buChar char="•"/>
          </a:pPr>
          <a:r>
            <a:rPr lang="en-US" sz="1500" kern="1200"/>
            <a:t>Static Code</a:t>
          </a:r>
        </a:p>
        <a:p>
          <a:pPr marL="228600" lvl="2" indent="-114300" algn="l" defTabSz="666750">
            <a:lnSpc>
              <a:spcPct val="90000"/>
            </a:lnSpc>
            <a:spcBef>
              <a:spcPct val="0"/>
            </a:spcBef>
            <a:spcAft>
              <a:spcPct val="15000"/>
            </a:spcAft>
            <a:buChar char="•"/>
          </a:pPr>
          <a:r>
            <a:rPr lang="en-US" sz="1500" kern="1200"/>
            <a:t>CI/CD enabled</a:t>
          </a:r>
        </a:p>
      </dsp:txBody>
      <dsp:txXfrm>
        <a:off x="4896942" y="438740"/>
        <a:ext cx="2146815" cy="13999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59321-E348-4C29-A00A-467AA4303FFD}">
      <dsp:nvSpPr>
        <dsp:cNvPr id="0" name=""/>
        <dsp:cNvSpPr/>
      </dsp:nvSpPr>
      <dsp:spPr>
        <a:xfrm>
          <a:off x="-2657744" y="-409994"/>
          <a:ext cx="3172285" cy="3172285"/>
        </a:xfrm>
        <a:prstGeom prst="blockArc">
          <a:avLst>
            <a:gd name="adj1" fmla="val 18900000"/>
            <a:gd name="adj2" fmla="val 2700000"/>
            <a:gd name="adj3" fmla="val 68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E65E14-9084-4DCE-A706-661A75650167}">
      <dsp:nvSpPr>
        <dsp:cNvPr id="0" name=""/>
        <dsp:cNvSpPr/>
      </dsp:nvSpPr>
      <dsp:spPr>
        <a:xfrm>
          <a:off x="330808" y="235229"/>
          <a:ext cx="1760124" cy="470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342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Initiatives, Themes</a:t>
          </a:r>
        </a:p>
      </dsp:txBody>
      <dsp:txXfrm>
        <a:off x="330808" y="235229"/>
        <a:ext cx="1760124" cy="470459"/>
      </dsp:txXfrm>
    </dsp:sp>
    <dsp:sp modelId="{B71ECA42-270C-4194-A0FA-49CA7704911A}">
      <dsp:nvSpPr>
        <dsp:cNvPr id="0" name=""/>
        <dsp:cNvSpPr/>
      </dsp:nvSpPr>
      <dsp:spPr>
        <a:xfrm>
          <a:off x="36771" y="176422"/>
          <a:ext cx="588074" cy="588074"/>
        </a:xfrm>
        <a:prstGeom prst="ellipse">
          <a:avLst/>
        </a:prstGeom>
        <a:solidFill>
          <a:schemeClr val="accent3">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EF5FD7-D37C-41E4-9B54-B3C884191F58}">
      <dsp:nvSpPr>
        <dsp:cNvPr id="0" name=""/>
        <dsp:cNvSpPr/>
      </dsp:nvSpPr>
      <dsp:spPr>
        <a:xfrm>
          <a:off x="501820" y="940918"/>
          <a:ext cx="1589112" cy="470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533400">
            <a:lnSpc>
              <a:spcPct val="90000"/>
            </a:lnSpc>
            <a:spcBef>
              <a:spcPct val="0"/>
            </a:spcBef>
            <a:spcAft>
              <a:spcPct val="35000"/>
            </a:spcAft>
            <a:buNone/>
          </a:pPr>
          <a:r>
            <a:rPr lang="en-US" sz="1200" kern="1200"/>
            <a:t>Epics, Stories</a:t>
          </a:r>
        </a:p>
      </dsp:txBody>
      <dsp:txXfrm>
        <a:off x="501820" y="940918"/>
        <a:ext cx="1589112" cy="470459"/>
      </dsp:txXfrm>
    </dsp:sp>
    <dsp:sp modelId="{F8C8F730-9EB1-499E-B920-EF3B5593E109}">
      <dsp:nvSpPr>
        <dsp:cNvPr id="0" name=""/>
        <dsp:cNvSpPr/>
      </dsp:nvSpPr>
      <dsp:spPr>
        <a:xfrm>
          <a:off x="207783" y="882111"/>
          <a:ext cx="588074" cy="588074"/>
        </a:xfrm>
        <a:prstGeom prst="ellipse">
          <a:avLst/>
        </a:prstGeom>
        <a:solidFill>
          <a:schemeClr val="accent3">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FC0B85-8865-47D1-B32D-1633EE0EDE06}">
      <dsp:nvSpPr>
        <dsp:cNvPr id="0" name=""/>
        <dsp:cNvSpPr/>
      </dsp:nvSpPr>
      <dsp:spPr>
        <a:xfrm>
          <a:off x="330808" y="1646607"/>
          <a:ext cx="1760124" cy="470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342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Non-Functional</a:t>
          </a:r>
        </a:p>
        <a:p>
          <a:pPr marL="0" lvl="0" indent="0" algn="l" defTabSz="533400">
            <a:lnSpc>
              <a:spcPct val="90000"/>
            </a:lnSpc>
            <a:spcBef>
              <a:spcPct val="0"/>
            </a:spcBef>
            <a:spcAft>
              <a:spcPct val="35000"/>
            </a:spcAft>
            <a:buNone/>
          </a:pPr>
          <a:r>
            <a:rPr lang="en-US" sz="1200" kern="1200"/>
            <a:t>Requirements</a:t>
          </a:r>
        </a:p>
      </dsp:txBody>
      <dsp:txXfrm>
        <a:off x="330808" y="1646607"/>
        <a:ext cx="1760124" cy="470459"/>
      </dsp:txXfrm>
    </dsp:sp>
    <dsp:sp modelId="{72E11752-8A93-4A14-9451-4208F14D74E9}">
      <dsp:nvSpPr>
        <dsp:cNvPr id="0" name=""/>
        <dsp:cNvSpPr/>
      </dsp:nvSpPr>
      <dsp:spPr>
        <a:xfrm>
          <a:off x="36771" y="1587799"/>
          <a:ext cx="588074" cy="588074"/>
        </a:xfrm>
        <a:prstGeom prst="ellipse">
          <a:avLst/>
        </a:prstGeom>
        <a:solidFill>
          <a:schemeClr val="accent3">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246A4-53DD-4D09-BE73-46F9C2C8E3EA}">
      <dsp:nvSpPr>
        <dsp:cNvPr id="0" name=""/>
        <dsp:cNvSpPr/>
      </dsp:nvSpPr>
      <dsp:spPr>
        <a:xfrm>
          <a:off x="5560" y="25962"/>
          <a:ext cx="2528093" cy="23760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en-US" sz="2800" b="1" kern="1200"/>
            <a:t>Sprint(s)</a:t>
          </a:r>
        </a:p>
      </dsp:txBody>
      <dsp:txXfrm>
        <a:off x="5560" y="25962"/>
        <a:ext cx="2528093" cy="1011237"/>
      </dsp:txXfrm>
    </dsp:sp>
    <dsp:sp modelId="{E5DF0623-618A-4E6C-98BC-DC88A862412A}">
      <dsp:nvSpPr>
        <dsp:cNvPr id="0" name=""/>
        <dsp:cNvSpPr/>
      </dsp:nvSpPr>
      <dsp:spPr>
        <a:xfrm>
          <a:off x="523362" y="1037199"/>
          <a:ext cx="2528093" cy="3168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All planned US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Code Review</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Design Review(if applicable)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Unit Testing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API/Integration/Service tests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UAT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Performance Testing complete</a:t>
          </a:r>
        </a:p>
        <a:p>
          <a:pPr marL="114300" lvl="1" indent="-114300" algn="l" defTabSz="622300">
            <a:lnSpc>
              <a:spcPct val="100000"/>
            </a:lnSpc>
            <a:spcBef>
              <a:spcPct val="0"/>
            </a:spcBef>
            <a:spcAft>
              <a:spcPct val="15000"/>
            </a:spcAft>
            <a:buFont typeface="Wingdings" panose="05000000000000000000" pitchFamily="2" charset="2"/>
            <a:buChar char="ü"/>
          </a:pPr>
          <a:r>
            <a:rPr lang="en-US" sz="1400" kern="1200"/>
            <a:t>Showcase approved</a:t>
          </a:r>
        </a:p>
      </dsp:txBody>
      <dsp:txXfrm>
        <a:off x="597407" y="1111244"/>
        <a:ext cx="2380003" cy="3019910"/>
      </dsp:txXfrm>
    </dsp:sp>
    <dsp:sp modelId="{45C56733-03D5-40D5-AE6F-F17424B77DD0}">
      <dsp:nvSpPr>
        <dsp:cNvPr id="0" name=""/>
        <dsp:cNvSpPr/>
      </dsp:nvSpPr>
      <dsp:spPr>
        <a:xfrm>
          <a:off x="2916903" y="216869"/>
          <a:ext cx="812489" cy="62942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16903" y="342753"/>
        <a:ext cx="623662" cy="377654"/>
      </dsp:txXfrm>
    </dsp:sp>
    <dsp:sp modelId="{1103E5E4-1E3D-4A41-97C8-E2974E0F1860}">
      <dsp:nvSpPr>
        <dsp:cNvPr id="0" name=""/>
        <dsp:cNvSpPr/>
      </dsp:nvSpPr>
      <dsp:spPr>
        <a:xfrm>
          <a:off x="4066652" y="25962"/>
          <a:ext cx="2528093" cy="2376000"/>
        </a:xfrm>
        <a:prstGeom prst="roundRect">
          <a:avLst>
            <a:gd name="adj" fmla="val 10000"/>
          </a:avLst>
        </a:prstGeom>
        <a:solidFill>
          <a:schemeClr val="accent5">
            <a:hueOff val="2555866"/>
            <a:satOff val="-19227"/>
            <a:lumOff val="7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en-US" sz="2800" b="1" kern="1200"/>
            <a:t>Milestone(s)</a:t>
          </a:r>
        </a:p>
      </dsp:txBody>
      <dsp:txXfrm>
        <a:off x="4066652" y="25962"/>
        <a:ext cx="2528093" cy="1011237"/>
      </dsp:txXfrm>
    </dsp:sp>
    <dsp:sp modelId="{00374898-29A2-4142-96BA-F77CF0F795ED}">
      <dsp:nvSpPr>
        <dsp:cNvPr id="0" name=""/>
        <dsp:cNvSpPr/>
      </dsp:nvSpPr>
      <dsp:spPr>
        <a:xfrm>
          <a:off x="4584454" y="1037199"/>
          <a:ext cx="2528093" cy="3168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555866"/>
              <a:satOff val="-19227"/>
              <a:lumOff val="75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Feature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Deign Review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UI/UX index(s) – Pass</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Security Index(s) – Pass</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UAT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BAT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Security Testing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Performance and Capacity testing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Documentation Complete</a:t>
          </a:r>
        </a:p>
      </dsp:txBody>
      <dsp:txXfrm>
        <a:off x="4658499" y="1111244"/>
        <a:ext cx="2380003" cy="3019910"/>
      </dsp:txXfrm>
    </dsp:sp>
    <dsp:sp modelId="{ED8CDCE8-2DA3-442D-95DD-85392D55B95F}">
      <dsp:nvSpPr>
        <dsp:cNvPr id="0" name=""/>
        <dsp:cNvSpPr/>
      </dsp:nvSpPr>
      <dsp:spPr>
        <a:xfrm>
          <a:off x="6977995" y="216869"/>
          <a:ext cx="812489" cy="629422"/>
        </a:xfrm>
        <a:prstGeom prst="rightArrow">
          <a:avLst>
            <a:gd name="adj1" fmla="val 60000"/>
            <a:gd name="adj2" fmla="val 50000"/>
          </a:avLst>
        </a:prstGeom>
        <a:solidFill>
          <a:schemeClr val="accent5">
            <a:hueOff val="5111732"/>
            <a:satOff val="-38455"/>
            <a:lumOff val="150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977995" y="342753"/>
        <a:ext cx="623662" cy="377654"/>
      </dsp:txXfrm>
    </dsp:sp>
    <dsp:sp modelId="{27B1D8CA-DB34-46E7-BCF5-AEA4AFB0E61A}">
      <dsp:nvSpPr>
        <dsp:cNvPr id="0" name=""/>
        <dsp:cNvSpPr/>
      </dsp:nvSpPr>
      <dsp:spPr>
        <a:xfrm>
          <a:off x="8127744" y="25962"/>
          <a:ext cx="2528093" cy="2376000"/>
        </a:xfrm>
        <a:prstGeom prst="roundRect">
          <a:avLst>
            <a:gd name="adj" fmla="val 10000"/>
          </a:avLst>
        </a:prstGeom>
        <a:solidFill>
          <a:schemeClr val="accent5">
            <a:hueOff val="5111732"/>
            <a:satOff val="-38455"/>
            <a:lumOff val="1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en-US" sz="2800" b="1" kern="1200"/>
            <a:t>Release</a:t>
          </a:r>
        </a:p>
      </dsp:txBody>
      <dsp:txXfrm>
        <a:off x="8127744" y="25962"/>
        <a:ext cx="2528093" cy="1011237"/>
      </dsp:txXfrm>
    </dsp:sp>
    <dsp:sp modelId="{889C40BD-9198-4D20-B300-9294A9D1F7CC}">
      <dsp:nvSpPr>
        <dsp:cNvPr id="0" name=""/>
        <dsp:cNvSpPr/>
      </dsp:nvSpPr>
      <dsp:spPr>
        <a:xfrm>
          <a:off x="8645546" y="1037199"/>
          <a:ext cx="2528093" cy="3168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5111732"/>
              <a:satOff val="-38455"/>
              <a:lumOff val="1509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All Planned Epics Signed Off and Delivered</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UAT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BAT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Known Open Defects/Risks - Approved</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Documentation Complete</a:t>
          </a:r>
        </a:p>
        <a:p>
          <a:pPr marL="114300" lvl="1" indent="-114300" algn="l" defTabSz="622300">
            <a:lnSpc>
              <a:spcPct val="90000"/>
            </a:lnSpc>
            <a:spcBef>
              <a:spcPct val="0"/>
            </a:spcBef>
            <a:spcAft>
              <a:spcPct val="15000"/>
            </a:spcAft>
            <a:buFont typeface="Wingdings" panose="05000000000000000000" pitchFamily="2" charset="2"/>
            <a:buChar char="ü"/>
          </a:pPr>
          <a:r>
            <a:rPr lang="en-US" sz="1400" kern="1200"/>
            <a:t>Demo </a:t>
          </a:r>
          <a:r>
            <a:rPr lang="en-US" sz="1400" kern="1200" err="1"/>
            <a:t>SetUp</a:t>
          </a:r>
          <a:r>
            <a:rPr lang="en-US" sz="1400" kern="1200"/>
            <a:t> Complete</a:t>
          </a:r>
        </a:p>
      </dsp:txBody>
      <dsp:txXfrm>
        <a:off x="8719591" y="1111244"/>
        <a:ext cx="2380003" cy="301991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0B695-4ED9-4844-A27F-D6C6E3C1A55D}"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E2268-29D5-FD45-8BF9-880C1606A563}" type="slidenum">
              <a:rPr lang="en-US" smtClean="0"/>
              <a:t>‹#›</a:t>
            </a:fld>
            <a:endParaRPr lang="en-US"/>
          </a:p>
        </p:txBody>
      </p:sp>
    </p:spTree>
    <p:extLst>
      <p:ext uri="{BB962C8B-B14F-4D97-AF65-F5344CB8AC3E}">
        <p14:creationId xmlns:p14="http://schemas.microsoft.com/office/powerpoint/2010/main" val="394559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2</a:t>
            </a:fld>
            <a:endParaRPr lang="en-US"/>
          </a:p>
        </p:txBody>
      </p:sp>
    </p:spTree>
    <p:extLst>
      <p:ext uri="{BB962C8B-B14F-4D97-AF65-F5344CB8AC3E}">
        <p14:creationId xmlns:p14="http://schemas.microsoft.com/office/powerpoint/2010/main" val="2070654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0F68F3-480C-4CCB-92D9-3D47C42E04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03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Build manager is the gatekeeper of your app in most cases. The build manager performs code review, merges and kicks off every build. The problem here is that a build manager is the builder. Each time a person commits code without building it first, there is a likely hood that they are pushing in code that doesn’t work. The more code that gets submitted without building, the more likely there are one or more bugs introduced into the application. The problem is then finding this error through piles of code. If you build every time code is committed, the build manager can focus on higher level problems and more builds means less time taken finding problems.</a:t>
            </a:r>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58</a:t>
            </a:fld>
            <a:endParaRPr lang="en-US"/>
          </a:p>
        </p:txBody>
      </p:sp>
    </p:spTree>
    <p:extLst>
      <p:ext uri="{BB962C8B-B14F-4D97-AF65-F5344CB8AC3E}">
        <p14:creationId xmlns:p14="http://schemas.microsoft.com/office/powerpoint/2010/main" val="762451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a:t>
            </a:r>
            <a:r>
              <a:rPr lang="en-US" baseline="0"/>
              <a:t> like automating a build, automating  a baseline of tests helps to ensure that there is a minimum acceptance of testing before anyone even begins manual testing,</a:t>
            </a:r>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59</a:t>
            </a:fld>
            <a:endParaRPr lang="en-US"/>
          </a:p>
        </p:txBody>
      </p:sp>
    </p:spTree>
    <p:extLst>
      <p:ext uri="{BB962C8B-B14F-4D97-AF65-F5344CB8AC3E}">
        <p14:creationId xmlns:p14="http://schemas.microsoft.com/office/powerpoint/2010/main" val="202224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represented</a:t>
            </a:r>
            <a:r>
              <a:rPr lang="en-US" baseline="0"/>
              <a:t> in this simple slide. The top represents the length of time people normally commit to building a project </a:t>
            </a:r>
            <a:r>
              <a:rPr lang="en-US" baseline="0" err="1"/>
              <a:t>typicalle</a:t>
            </a:r>
            <a:r>
              <a:rPr lang="en-US" baseline="0"/>
              <a:t> once a week.</a:t>
            </a:r>
          </a:p>
          <a:p>
            <a:r>
              <a:rPr lang="en-US" baseline="0"/>
              <a:t>When people started doing agile development, building became more frequent, but it’s likely its dedicated resources to more builds</a:t>
            </a:r>
          </a:p>
          <a:p>
            <a:r>
              <a:rPr lang="en-US" baseline="0"/>
              <a:t>Build automation makes building easier and therefore more frequent providing the benefit of finding bugs faster, easily rolling back changes and creating a repeatable process for building apps</a:t>
            </a:r>
          </a:p>
          <a:p>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60</a:t>
            </a:fld>
            <a:endParaRPr lang="en-US"/>
          </a:p>
        </p:txBody>
      </p:sp>
    </p:spTree>
    <p:extLst>
      <p:ext uri="{BB962C8B-B14F-4D97-AF65-F5344CB8AC3E}">
        <p14:creationId xmlns:p14="http://schemas.microsoft.com/office/powerpoint/2010/main" val="21619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means that projects</a:t>
            </a:r>
            <a:r>
              <a:rPr lang="en-US" baseline="0"/>
              <a:t> have lower change failure rates and can mage change in a project with more </a:t>
            </a:r>
            <a:r>
              <a:rPr lang="en-US" baseline="0" err="1"/>
              <a:t>agiily</a:t>
            </a:r>
            <a:r>
              <a:rPr lang="en-US" baseline="0"/>
              <a:t>. This is where the build automation service comes in.</a:t>
            </a:r>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61</a:t>
            </a:fld>
            <a:endParaRPr lang="en-US"/>
          </a:p>
        </p:txBody>
      </p:sp>
    </p:spTree>
    <p:extLst>
      <p:ext uri="{BB962C8B-B14F-4D97-AF65-F5344CB8AC3E}">
        <p14:creationId xmlns:p14="http://schemas.microsoft.com/office/powerpoint/2010/main" val="586130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a:t>
            </a:r>
            <a:r>
              <a:rPr lang="en-US" baseline="0"/>
              <a:t> the slide </a:t>
            </a:r>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62</a:t>
            </a:fld>
            <a:endParaRPr lang="en-US"/>
          </a:p>
        </p:txBody>
      </p:sp>
    </p:spTree>
    <p:extLst>
      <p:ext uri="{BB962C8B-B14F-4D97-AF65-F5344CB8AC3E}">
        <p14:creationId xmlns:p14="http://schemas.microsoft.com/office/powerpoint/2010/main" val="1172776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a:t>
            </a:r>
            <a:r>
              <a:rPr lang="en-US" baseline="0"/>
              <a:t> the slide </a:t>
            </a:r>
            <a:endParaRPr lang="en-US"/>
          </a:p>
        </p:txBody>
      </p:sp>
      <p:sp>
        <p:nvSpPr>
          <p:cNvPr id="4" name="Slide Number Placeholder 3"/>
          <p:cNvSpPr>
            <a:spLocks noGrp="1"/>
          </p:cNvSpPr>
          <p:nvPr>
            <p:ph type="sldNum" sz="quarter" idx="10"/>
          </p:nvPr>
        </p:nvSpPr>
        <p:spPr/>
        <p:txBody>
          <a:bodyPr/>
          <a:lstStyle/>
          <a:p>
            <a:fld id="{B6C85FFF-D16A-8140-839E-1F322EB48DBD}" type="slidenum">
              <a:rPr lang="en-US" smtClean="0"/>
              <a:t>63</a:t>
            </a:fld>
            <a:endParaRPr lang="en-US"/>
          </a:p>
        </p:txBody>
      </p:sp>
    </p:spTree>
    <p:extLst>
      <p:ext uri="{BB962C8B-B14F-4D97-AF65-F5344CB8AC3E}">
        <p14:creationId xmlns:p14="http://schemas.microsoft.com/office/powerpoint/2010/main" val="1448575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Kony Build Automation service is part of the Kony AppFactory and one of our </a:t>
            </a:r>
            <a:r>
              <a:rPr lang="en-US" baseline="0" err="1"/>
              <a:t>devOps</a:t>
            </a:r>
            <a:r>
              <a:rPr lang="en-US" baseline="0"/>
              <a:t> services offered by Kony. Today, I am going to focus on the build service but you can see how it fits in our overall </a:t>
            </a:r>
            <a:r>
              <a:rPr lang="en-US" baseline="0" err="1"/>
              <a:t>DevOPs</a:t>
            </a:r>
            <a:r>
              <a:rPr lang="en-US" baseline="0"/>
              <a:t> service offering we call AppFactory. Lets take a quick look at the diagram. To walk through how the Build Automation service works. </a:t>
            </a:r>
          </a:p>
          <a:p>
            <a:pPr marL="228600" indent="-228600">
              <a:buAutoNum type="arabicPeriod"/>
            </a:pPr>
            <a:r>
              <a:rPr lang="en-US" baseline="0"/>
              <a:t>A user checks their code into their </a:t>
            </a:r>
            <a:r>
              <a:rPr lang="en-US" baseline="0" err="1"/>
              <a:t>git</a:t>
            </a:r>
            <a:r>
              <a:rPr lang="en-US" baseline="0"/>
              <a:t> source repository</a:t>
            </a:r>
          </a:p>
          <a:p>
            <a:pPr marL="228600" indent="-228600">
              <a:buAutoNum type="arabicPeriod"/>
            </a:pPr>
            <a:r>
              <a:rPr lang="en-US" baseline="0"/>
              <a:t>The use can automatically kick off a build based on a build schedule, build every time code is pushed to a branch or even build from the manually from the Build Automation console.</a:t>
            </a:r>
          </a:p>
          <a:p>
            <a:pPr marL="228600" indent="-228600">
              <a:buAutoNum type="arabicPeriod"/>
            </a:pPr>
            <a:r>
              <a:rPr lang="en-US" baseline="0"/>
              <a:t>Once the build is complete, the user receives an email </a:t>
            </a:r>
            <a:r>
              <a:rPr lang="en-US" baseline="0" err="1"/>
              <a:t>witt</a:t>
            </a:r>
            <a:r>
              <a:rPr lang="en-US" baseline="0"/>
              <a:t> OTA links to the binaries they created. The can also log into the </a:t>
            </a:r>
            <a:r>
              <a:rPr lang="en-US" baseline="0" err="1"/>
              <a:t>KonyFabric</a:t>
            </a:r>
            <a:r>
              <a:rPr lang="en-US" baseline="0"/>
              <a:t> console and view a history of their builds for the project.</a:t>
            </a:r>
          </a:p>
          <a:p>
            <a:pPr marL="228600" indent="-228600">
              <a:buAutoNum type="arabicPeriod"/>
            </a:pPr>
            <a:r>
              <a:rPr lang="en-US" baseline="0"/>
              <a:t>Although its not part of the Build Automation service, we can </a:t>
            </a:r>
            <a:r>
              <a:rPr lang="en-US" baseline="0" err="1"/>
              <a:t>additionll</a:t>
            </a:r>
            <a:r>
              <a:rPr lang="en-US" baseline="0"/>
              <a:t> include automated testing on real devices via </a:t>
            </a:r>
            <a:r>
              <a:rPr lang="en-US" baseline="0" err="1"/>
              <a:t>Appium</a:t>
            </a:r>
            <a:r>
              <a:rPr lang="en-US" baseline="0"/>
              <a:t> scripts and the AWS device Farm. When this is complete we can view the results in our console as well as review our email. Lets take a look at the key features of the Build Automation service</a:t>
            </a:r>
          </a:p>
          <a:p>
            <a:pPr marL="228600" indent="-228600">
              <a:buAutoNum type="arabicPeriod"/>
            </a:pPr>
            <a:endParaRPr lang="en-US" baseline="0"/>
          </a:p>
        </p:txBody>
      </p:sp>
      <p:sp>
        <p:nvSpPr>
          <p:cNvPr id="4" name="Slide Number Placeholder 3"/>
          <p:cNvSpPr>
            <a:spLocks noGrp="1"/>
          </p:cNvSpPr>
          <p:nvPr>
            <p:ph type="sldNum" sz="quarter" idx="10"/>
          </p:nvPr>
        </p:nvSpPr>
        <p:spPr/>
        <p:txBody>
          <a:bodyPr/>
          <a:lstStyle/>
          <a:p>
            <a:fld id="{B6C85FFF-D16A-8140-839E-1F322EB48DBD}" type="slidenum">
              <a:rPr lang="en-US" smtClean="0"/>
              <a:t>64</a:t>
            </a:fld>
            <a:endParaRPr lang="en-US"/>
          </a:p>
        </p:txBody>
      </p:sp>
    </p:spTree>
    <p:extLst>
      <p:ext uri="{BB962C8B-B14F-4D97-AF65-F5344CB8AC3E}">
        <p14:creationId xmlns:p14="http://schemas.microsoft.com/office/powerpoint/2010/main" val="161647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When we set up our App Factory offering for a customer, we follow 5 main steps.</a:t>
            </a:r>
          </a:p>
          <a:p>
            <a:endParaRPr lang="en-US"/>
          </a:p>
          <a:p>
            <a:r>
              <a:rPr lang="en-US"/>
              <a:t>Define</a:t>
            </a:r>
            <a:r>
              <a:rPr lang="en-US" baseline="0"/>
              <a:t> </a:t>
            </a:r>
            <a:r>
              <a:rPr lang="mr-IN" baseline="0"/>
              <a:t>–</a:t>
            </a:r>
            <a:r>
              <a:rPr lang="en-US" baseline="0"/>
              <a:t> We define clear success criteria by looking at the customer’s strategy, the scope of the initial project, the success factors we’ll measure and how we’ll integrate with their Global or Enterprise architecture.</a:t>
            </a:r>
          </a:p>
          <a:p>
            <a:endParaRPr lang="en-US" baseline="0"/>
          </a:p>
          <a:p>
            <a:r>
              <a:rPr lang="en-US" baseline="0"/>
              <a:t>Align </a:t>
            </a:r>
            <a:r>
              <a:rPr lang="mr-IN" baseline="0"/>
              <a:t>–</a:t>
            </a:r>
            <a:r>
              <a:rPr lang="en-US" baseline="0"/>
              <a:t> We compare our proposed teams or people, processes and technology with the customer’s current environment and culture to ensure we are aligned for success</a:t>
            </a:r>
          </a:p>
          <a:p>
            <a:endParaRPr lang="en-US" baseline="0"/>
          </a:p>
          <a:p>
            <a:r>
              <a:rPr lang="en-US" baseline="0"/>
              <a:t>Implement </a:t>
            </a:r>
            <a:r>
              <a:rPr lang="mr-IN" baseline="0"/>
              <a:t>–</a:t>
            </a:r>
            <a:r>
              <a:rPr lang="en-US" baseline="0"/>
              <a:t> We then tailor the app factory architecture if needed and stand up the App Factory Runtime environment. We then build out the first application using the App Factory to demonstrate how it works. In some cases, we’ll build 2 or 3 apps in parallel if possible. </a:t>
            </a:r>
          </a:p>
          <a:p>
            <a:endParaRPr lang="en-US" baseline="0"/>
          </a:p>
          <a:p>
            <a:r>
              <a:rPr lang="en-US" baseline="0"/>
              <a:t>Operate </a:t>
            </a:r>
            <a:r>
              <a:rPr lang="mr-IN" baseline="0"/>
              <a:t>–</a:t>
            </a:r>
            <a:r>
              <a:rPr lang="en-US" baseline="0"/>
              <a:t> We then apply our go-live processes for deployment, monitoring and maintenance along with integration with our App Management and Analytics.</a:t>
            </a:r>
          </a:p>
          <a:p>
            <a:endParaRPr lang="en-US" baseline="0"/>
          </a:p>
          <a:p>
            <a:r>
              <a:rPr lang="en-US" baseline="0"/>
              <a:t>Harvest </a:t>
            </a:r>
            <a:r>
              <a:rPr lang="mr-IN" baseline="0"/>
              <a:t>–</a:t>
            </a:r>
            <a:r>
              <a:rPr lang="en-US" baseline="0"/>
              <a:t> Lastly, we go through a knowledge transfer phase, identify the assets that can be reused in future projects, and create any additional content or documentation required.</a:t>
            </a:r>
            <a:endParaRPr lang="en-US"/>
          </a:p>
        </p:txBody>
      </p:sp>
      <p:sp>
        <p:nvSpPr>
          <p:cNvPr id="4" name="Slide Number Placeholder 3"/>
          <p:cNvSpPr>
            <a:spLocks noGrp="1"/>
          </p:cNvSpPr>
          <p:nvPr>
            <p:ph type="sldNum" sz="quarter" idx="10"/>
          </p:nvPr>
        </p:nvSpPr>
        <p:spPr/>
        <p:txBody>
          <a:bodyPr/>
          <a:lstStyle/>
          <a:p>
            <a:fld id="{F879B387-C4B3-744D-8E1D-6404C3A21365}"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05478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69</a:t>
            </a:fld>
            <a:endParaRPr lang="en-US"/>
          </a:p>
        </p:txBody>
      </p:sp>
    </p:spTree>
    <p:extLst>
      <p:ext uri="{BB962C8B-B14F-4D97-AF65-F5344CB8AC3E}">
        <p14:creationId xmlns:p14="http://schemas.microsoft.com/office/powerpoint/2010/main" val="144595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3</a:t>
            </a:fld>
            <a:endParaRPr lang="en-US"/>
          </a:p>
        </p:txBody>
      </p:sp>
    </p:spTree>
    <p:extLst>
      <p:ext uri="{BB962C8B-B14F-4D97-AF65-F5344CB8AC3E}">
        <p14:creationId xmlns:p14="http://schemas.microsoft.com/office/powerpoint/2010/main" val="485849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528DC4C2-1707-B34C-8B85-3F6FAF54ADAE}" type="slidenum">
              <a:rPr lang="en-US" smtClean="0"/>
              <a:pPr>
                <a:defRPr/>
              </a:pPr>
              <a:t>74</a:t>
            </a:fld>
            <a:endParaRPr lang="en-US"/>
          </a:p>
        </p:txBody>
      </p:sp>
    </p:spTree>
    <p:extLst>
      <p:ext uri="{BB962C8B-B14F-4D97-AF65-F5344CB8AC3E}">
        <p14:creationId xmlns:p14="http://schemas.microsoft.com/office/powerpoint/2010/main" val="1541134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528DC4C2-1707-B34C-8B85-3F6FAF54ADAE}" type="slidenum">
              <a:rPr lang="en-US" smtClean="0"/>
              <a:pPr>
                <a:defRPr/>
              </a:pPr>
              <a:t>75</a:t>
            </a:fld>
            <a:endParaRPr lang="en-US"/>
          </a:p>
        </p:txBody>
      </p:sp>
    </p:spTree>
    <p:extLst>
      <p:ext uri="{BB962C8B-B14F-4D97-AF65-F5344CB8AC3E}">
        <p14:creationId xmlns:p14="http://schemas.microsoft.com/office/powerpoint/2010/main" val="358317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6</a:t>
            </a:fld>
            <a:endParaRPr lang="en-US"/>
          </a:p>
        </p:txBody>
      </p:sp>
    </p:spTree>
    <p:extLst>
      <p:ext uri="{BB962C8B-B14F-4D97-AF65-F5344CB8AC3E}">
        <p14:creationId xmlns:p14="http://schemas.microsoft.com/office/powerpoint/2010/main" val="3144918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12</a:t>
            </a:fld>
            <a:endParaRPr lang="en-US"/>
          </a:p>
        </p:txBody>
      </p:sp>
    </p:spTree>
    <p:extLst>
      <p:ext uri="{BB962C8B-B14F-4D97-AF65-F5344CB8AC3E}">
        <p14:creationId xmlns:p14="http://schemas.microsoft.com/office/powerpoint/2010/main" val="40545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16</a:t>
            </a:fld>
            <a:endParaRPr lang="en-US"/>
          </a:p>
        </p:txBody>
      </p:sp>
    </p:spTree>
    <p:extLst>
      <p:ext uri="{BB962C8B-B14F-4D97-AF65-F5344CB8AC3E}">
        <p14:creationId xmlns:p14="http://schemas.microsoft.com/office/powerpoint/2010/main" val="263017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17</a:t>
            </a:fld>
            <a:endParaRPr lang="en-US"/>
          </a:p>
        </p:txBody>
      </p:sp>
    </p:spTree>
    <p:extLst>
      <p:ext uri="{BB962C8B-B14F-4D97-AF65-F5344CB8AC3E}">
        <p14:creationId xmlns:p14="http://schemas.microsoft.com/office/powerpoint/2010/main" val="343469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DoR</a:t>
            </a:r>
            <a:r>
              <a:rPr lang="en-US" sz="1200" b="0" i="0" kern="1200">
                <a:solidFill>
                  <a:schemeClr val="tx1"/>
                </a:solidFill>
                <a:effectLst/>
                <a:latin typeface="+mn-lt"/>
                <a:ea typeface="+mn-ea"/>
                <a:cs typeface="+mn-cs"/>
              </a:rPr>
              <a:t>)</a:t>
            </a:r>
          </a:p>
          <a:p>
            <a:pPr fontAlgn="base"/>
            <a:r>
              <a:rPr lang="en-US" sz="1200" b="0" i="0" kern="1200">
                <a:solidFill>
                  <a:schemeClr val="tx1"/>
                </a:solidFill>
                <a:effectLst/>
                <a:latin typeface="+mn-lt"/>
                <a:ea typeface="+mn-ea"/>
                <a:cs typeface="+mn-cs"/>
              </a:rPr>
              <a:t>User Story is clear</a:t>
            </a:r>
          </a:p>
          <a:p>
            <a:pPr fontAlgn="base"/>
            <a:r>
              <a:rPr lang="en-US" sz="1200" b="0" i="0" kern="1200">
                <a:solidFill>
                  <a:schemeClr val="tx1"/>
                </a:solidFill>
                <a:effectLst/>
                <a:latin typeface="+mn-lt"/>
                <a:ea typeface="+mn-ea"/>
                <a:cs typeface="+mn-cs"/>
              </a:rPr>
              <a:t>User Story is testable</a:t>
            </a:r>
          </a:p>
          <a:p>
            <a:pPr fontAlgn="base"/>
            <a:r>
              <a:rPr lang="en-US" sz="1200" b="0" i="0" kern="1200">
                <a:solidFill>
                  <a:schemeClr val="tx1"/>
                </a:solidFill>
                <a:effectLst/>
                <a:latin typeface="+mn-lt"/>
                <a:ea typeface="+mn-ea"/>
                <a:cs typeface="+mn-cs"/>
              </a:rPr>
              <a:t>User Story is feasible</a:t>
            </a:r>
          </a:p>
          <a:p>
            <a:pPr fontAlgn="base"/>
            <a:r>
              <a:rPr lang="en-US" sz="1200" b="0" i="0" kern="1200">
                <a:solidFill>
                  <a:schemeClr val="tx1"/>
                </a:solidFill>
                <a:effectLst/>
                <a:latin typeface="+mn-lt"/>
                <a:ea typeface="+mn-ea"/>
                <a:cs typeface="+mn-cs"/>
              </a:rPr>
              <a:t>User Story defined</a:t>
            </a:r>
          </a:p>
          <a:p>
            <a:pPr fontAlgn="base"/>
            <a:r>
              <a:rPr lang="en-US" sz="1200" b="0" i="0" kern="1200">
                <a:solidFill>
                  <a:schemeClr val="tx1"/>
                </a:solidFill>
                <a:effectLst/>
                <a:latin typeface="+mn-lt"/>
                <a:ea typeface="+mn-ea"/>
                <a:cs typeface="+mn-cs"/>
              </a:rPr>
              <a:t>User Story Acceptance Criteria defined</a:t>
            </a:r>
          </a:p>
          <a:p>
            <a:pPr fontAlgn="base"/>
            <a:r>
              <a:rPr lang="en-US" sz="1200" b="0" i="0" kern="1200">
                <a:solidFill>
                  <a:schemeClr val="tx1"/>
                </a:solidFill>
                <a:effectLst/>
                <a:latin typeface="+mn-lt"/>
                <a:ea typeface="+mn-ea"/>
                <a:cs typeface="+mn-cs"/>
              </a:rPr>
              <a:t>User Story dependencies identified</a:t>
            </a:r>
          </a:p>
          <a:p>
            <a:pPr fontAlgn="base"/>
            <a:r>
              <a:rPr lang="en-US" sz="1200" b="0" i="0" kern="1200">
                <a:solidFill>
                  <a:schemeClr val="tx1"/>
                </a:solidFill>
                <a:effectLst/>
                <a:latin typeface="+mn-lt"/>
                <a:ea typeface="+mn-ea"/>
                <a:cs typeface="+mn-cs"/>
              </a:rPr>
              <a:t>User Story sized by Development Team</a:t>
            </a:r>
          </a:p>
          <a:p>
            <a:pPr fontAlgn="base"/>
            <a:r>
              <a:rPr lang="en-US" sz="1200" b="0" i="0" kern="1200">
                <a:solidFill>
                  <a:schemeClr val="tx1"/>
                </a:solidFill>
                <a:effectLst/>
                <a:latin typeface="+mn-lt"/>
                <a:ea typeface="+mn-ea"/>
                <a:cs typeface="+mn-cs"/>
              </a:rPr>
              <a:t>Scrum Team accepts User Experience artefacts</a:t>
            </a:r>
          </a:p>
          <a:p>
            <a:pPr fontAlgn="base"/>
            <a:r>
              <a:rPr lang="en-US" sz="1200" b="0" i="0" kern="1200">
                <a:solidFill>
                  <a:schemeClr val="tx1"/>
                </a:solidFill>
                <a:effectLst/>
                <a:latin typeface="+mn-lt"/>
                <a:ea typeface="+mn-ea"/>
                <a:cs typeface="+mn-cs"/>
              </a:rPr>
              <a:t>Performance criteria identified, where appropriate</a:t>
            </a:r>
          </a:p>
          <a:p>
            <a:pPr fontAlgn="base"/>
            <a:r>
              <a:rPr lang="en-US" sz="1200" b="0" i="0" kern="1200">
                <a:solidFill>
                  <a:schemeClr val="tx1"/>
                </a:solidFill>
                <a:effectLst/>
                <a:latin typeface="+mn-lt"/>
                <a:ea typeface="+mn-ea"/>
                <a:cs typeface="+mn-cs"/>
              </a:rPr>
              <a:t>Scalability criteria identified, where appropriate</a:t>
            </a:r>
          </a:p>
          <a:p>
            <a:pPr fontAlgn="base"/>
            <a:r>
              <a:rPr lang="en-US" sz="1200" b="0" i="0" kern="1200">
                <a:solidFill>
                  <a:schemeClr val="tx1"/>
                </a:solidFill>
                <a:effectLst/>
                <a:latin typeface="+mn-lt"/>
                <a:ea typeface="+mn-ea"/>
                <a:cs typeface="+mn-cs"/>
              </a:rPr>
              <a:t>Security criteria identified, where appropriate</a:t>
            </a:r>
          </a:p>
          <a:p>
            <a:pPr fontAlgn="base"/>
            <a:r>
              <a:rPr lang="en-US" sz="1200" b="0" i="0" kern="1200">
                <a:solidFill>
                  <a:schemeClr val="tx1"/>
                </a:solidFill>
                <a:effectLst/>
                <a:latin typeface="+mn-lt"/>
                <a:ea typeface="+mn-ea"/>
                <a:cs typeface="+mn-cs"/>
              </a:rPr>
              <a:t>Person who will accept the User Story is identified</a:t>
            </a:r>
          </a:p>
          <a:p>
            <a:pPr fontAlgn="base"/>
            <a:r>
              <a:rPr lang="en-US" sz="1200" b="0" i="0" kern="1200">
                <a:solidFill>
                  <a:schemeClr val="tx1"/>
                </a:solidFill>
                <a:effectLst/>
                <a:latin typeface="+mn-lt"/>
                <a:ea typeface="+mn-ea"/>
                <a:cs typeface="+mn-cs"/>
              </a:rPr>
              <a:t>Team has a good idea what it will mean to Demo the User Story</a:t>
            </a:r>
          </a:p>
          <a:p>
            <a:pPr fontAlgn="base"/>
            <a:endParaRPr lang="en-US" sz="1200" b="0" i="0" kern="120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(DoD)</a:t>
            </a:r>
          </a:p>
          <a:p>
            <a:pPr fontAlgn="base"/>
            <a:r>
              <a:rPr lang="en-US" sz="1200" b="0" i="0" kern="1200">
                <a:solidFill>
                  <a:schemeClr val="tx1"/>
                </a:solidFill>
                <a:effectLst/>
                <a:latin typeface="+mn-lt"/>
                <a:ea typeface="+mn-ea"/>
                <a:cs typeface="+mn-cs"/>
              </a:rPr>
              <a:t>Code produced (all ‘to do’ items in code completed)</a:t>
            </a:r>
          </a:p>
          <a:p>
            <a:pPr fontAlgn="base"/>
            <a:r>
              <a:rPr lang="en-US" sz="1200" b="0" i="0" kern="1200">
                <a:solidFill>
                  <a:schemeClr val="tx1"/>
                </a:solidFill>
                <a:effectLst/>
                <a:latin typeface="+mn-lt"/>
                <a:ea typeface="+mn-ea"/>
                <a:cs typeface="+mn-cs"/>
              </a:rPr>
              <a:t>Code commented, checked in and run against current version in source control</a:t>
            </a:r>
          </a:p>
          <a:p>
            <a:pPr fontAlgn="base"/>
            <a:r>
              <a:rPr lang="en-US" sz="1200" b="0" i="0" kern="1200">
                <a:solidFill>
                  <a:schemeClr val="tx1"/>
                </a:solidFill>
                <a:effectLst/>
                <a:latin typeface="+mn-lt"/>
                <a:ea typeface="+mn-ea"/>
                <a:cs typeface="+mn-cs"/>
              </a:rPr>
              <a:t>Peer reviewed (or produced with pair programming) and meeting development standards</a:t>
            </a:r>
          </a:p>
          <a:p>
            <a:pPr fontAlgn="base"/>
            <a:r>
              <a:rPr lang="en-US" sz="1200" b="0" i="0" kern="1200">
                <a:solidFill>
                  <a:schemeClr val="tx1"/>
                </a:solidFill>
                <a:effectLst/>
                <a:latin typeface="+mn-lt"/>
                <a:ea typeface="+mn-ea"/>
                <a:cs typeface="+mn-cs"/>
              </a:rPr>
              <a:t>Builds without errors</a:t>
            </a:r>
          </a:p>
          <a:p>
            <a:pPr fontAlgn="base"/>
            <a:r>
              <a:rPr lang="en-US" sz="1200" b="0" i="0" kern="1200">
                <a:solidFill>
                  <a:schemeClr val="tx1"/>
                </a:solidFill>
                <a:effectLst/>
                <a:latin typeface="+mn-lt"/>
                <a:ea typeface="+mn-ea"/>
                <a:cs typeface="+mn-cs"/>
              </a:rPr>
              <a:t>Unit tests written and passing</a:t>
            </a:r>
          </a:p>
          <a:p>
            <a:pPr fontAlgn="base"/>
            <a:r>
              <a:rPr lang="en-US" sz="1200" b="0" i="0" kern="1200">
                <a:solidFill>
                  <a:schemeClr val="tx1"/>
                </a:solidFill>
                <a:effectLst/>
                <a:latin typeface="+mn-lt"/>
                <a:ea typeface="+mn-ea"/>
                <a:cs typeface="+mn-cs"/>
              </a:rPr>
              <a:t>Deployed to system test environment and passed system tests</a:t>
            </a:r>
          </a:p>
          <a:p>
            <a:pPr fontAlgn="base"/>
            <a:r>
              <a:rPr lang="en-US" sz="1200" b="0" i="0" kern="1200">
                <a:solidFill>
                  <a:schemeClr val="tx1"/>
                </a:solidFill>
                <a:effectLst/>
                <a:latin typeface="+mn-lt"/>
                <a:ea typeface="+mn-ea"/>
                <a:cs typeface="+mn-cs"/>
              </a:rPr>
              <a:t>Passed UAT (User Acceptance Testing) and signed off as meeting requirements</a:t>
            </a:r>
          </a:p>
          <a:p>
            <a:pPr fontAlgn="base"/>
            <a:r>
              <a:rPr lang="en-US" sz="1200" b="0" i="0" kern="1200">
                <a:solidFill>
                  <a:schemeClr val="tx1"/>
                </a:solidFill>
                <a:effectLst/>
                <a:latin typeface="+mn-lt"/>
                <a:ea typeface="+mn-ea"/>
                <a:cs typeface="+mn-cs"/>
              </a:rPr>
              <a:t>Any build / deployment / configuration changes are implemented / documented / communicated</a:t>
            </a:r>
          </a:p>
          <a:p>
            <a:pPr fontAlgn="base"/>
            <a:r>
              <a:rPr lang="en-US" sz="1200" b="0" i="0" kern="1200">
                <a:solidFill>
                  <a:schemeClr val="tx1"/>
                </a:solidFill>
                <a:effectLst/>
                <a:latin typeface="+mn-lt"/>
                <a:ea typeface="+mn-ea"/>
                <a:cs typeface="+mn-cs"/>
              </a:rPr>
              <a:t>Relevant documentation / diagrams produced and / or updated</a:t>
            </a:r>
          </a:p>
          <a:p>
            <a:pPr fontAlgn="base"/>
            <a:r>
              <a:rPr lang="en-US" sz="1200" b="0" i="0" kern="1200">
                <a:solidFill>
                  <a:schemeClr val="tx1"/>
                </a:solidFill>
                <a:effectLst/>
                <a:latin typeface="+mn-lt"/>
                <a:ea typeface="+mn-ea"/>
                <a:cs typeface="+mn-cs"/>
              </a:rPr>
              <a:t>Remaining hours for task set to zero and task closed</a:t>
            </a:r>
          </a:p>
          <a:p>
            <a:pPr fontAlgn="base"/>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21</a:t>
            </a:fld>
            <a:endParaRPr lang="en-US"/>
          </a:p>
        </p:txBody>
      </p:sp>
    </p:spTree>
    <p:extLst>
      <p:ext uri="{BB962C8B-B14F-4D97-AF65-F5344CB8AC3E}">
        <p14:creationId xmlns:p14="http://schemas.microsoft.com/office/powerpoint/2010/main" val="93311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23</a:t>
            </a:fld>
            <a:endParaRPr lang="en-US"/>
          </a:p>
        </p:txBody>
      </p:sp>
    </p:spTree>
    <p:extLst>
      <p:ext uri="{BB962C8B-B14F-4D97-AF65-F5344CB8AC3E}">
        <p14:creationId xmlns:p14="http://schemas.microsoft.com/office/powerpoint/2010/main" val="85496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E2268-29D5-FD45-8BF9-880C1606A563}" type="slidenum">
              <a:rPr lang="en-US" smtClean="0"/>
              <a:t>36</a:t>
            </a:fld>
            <a:endParaRPr lang="en-US"/>
          </a:p>
        </p:txBody>
      </p:sp>
    </p:spTree>
    <p:extLst>
      <p:ext uri="{BB962C8B-B14F-4D97-AF65-F5344CB8AC3E}">
        <p14:creationId xmlns:p14="http://schemas.microsoft.com/office/powerpoint/2010/main" val="409090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vider/Title - Dark">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spTree>
    <p:extLst>
      <p:ext uri="{BB962C8B-B14F-4D97-AF65-F5344CB8AC3E}">
        <p14:creationId xmlns:p14="http://schemas.microsoft.com/office/powerpoint/2010/main" val="3216326912"/>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199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2369241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vider/Title - Dark">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739084" y="370587"/>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169615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2134300"/>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spTree>
    <p:extLst>
      <p:ext uri="{BB962C8B-B14F-4D97-AF65-F5344CB8AC3E}">
        <p14:creationId xmlns:p14="http://schemas.microsoft.com/office/powerpoint/2010/main" val="3119873048"/>
      </p:ext>
    </p:extLst>
  </p:cSld>
  <p:clrMapOvr>
    <a:masterClrMapping/>
  </p:clrMapOvr>
  <p:extLst>
    <p:ext uri="{DCECCB84-F9BA-43D5-87BE-67443E8EF086}">
      <p15:sldGuideLst xmlns:p15="http://schemas.microsoft.com/office/powerpoint/2012/main">
        <p15:guide id="1" orient="horz" pos="3744">
          <p15:clr>
            <a:srgbClr val="FBAE40"/>
          </p15:clr>
        </p15:guide>
        <p15:guide id="2" pos="73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a:prstGeom prst="rect">
            <a:avLst/>
          </a:prstGeo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1092149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16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408738" y="1137684"/>
            <a:ext cx="5478462" cy="5042454"/>
          </a:xfrm>
          <a:prstGeom prst="rect">
            <a:avLst/>
          </a:prstGeom>
        </p:spPr>
        <p:txBody>
          <a:bodyPr/>
          <a:lstStyle>
            <a:lvl1pPr>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2248086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3274535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2029380"/>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93147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 name="Title 1"/>
          <p:cNvSpPr>
            <a:spLocks noGrp="1"/>
          </p:cNvSpPr>
          <p:nvPr>
            <p:ph type="ctrTitle"/>
          </p:nvPr>
        </p:nvSpPr>
        <p:spPr>
          <a:xfrm>
            <a:off x="546266" y="1156596"/>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178778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Full Slide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6265" y="2020754"/>
            <a:ext cx="5049863"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p:cNvSpPr txBox="1"/>
          <p:nvPr userDrawn="1"/>
        </p:nvSpPr>
        <p:spPr>
          <a:xfrm>
            <a:off x="3789253" y="653377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694888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427023"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6" name="TextBox 55"/>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7" name="Group 56"/>
          <p:cNvGrpSpPr/>
          <p:nvPr userDrawn="1"/>
        </p:nvGrpSpPr>
        <p:grpSpPr>
          <a:xfrm>
            <a:off x="676515" y="6515135"/>
            <a:ext cx="782037" cy="250726"/>
            <a:chOff x="552690" y="895678"/>
            <a:chExt cx="1953843" cy="626414"/>
          </a:xfrm>
          <a:solidFill>
            <a:schemeClr val="bg1"/>
          </a:solidFill>
          <a:effectLst/>
        </p:grpSpPr>
        <p:grpSp>
          <p:nvGrpSpPr>
            <p:cNvPr id="58" name="Group 57"/>
            <p:cNvGrpSpPr/>
            <p:nvPr userDrawn="1"/>
          </p:nvGrpSpPr>
          <p:grpSpPr>
            <a:xfrm>
              <a:off x="1905096" y="895678"/>
              <a:ext cx="601437" cy="583509"/>
              <a:chOff x="10476452" y="-832174"/>
              <a:chExt cx="1171573" cy="1136653"/>
            </a:xfrm>
            <a:grpFill/>
          </p:grpSpPr>
          <p:sp>
            <p:nvSpPr>
              <p:cNvPr id="66"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9" name="Group 58"/>
            <p:cNvGrpSpPr/>
            <p:nvPr userDrawn="1"/>
          </p:nvGrpSpPr>
          <p:grpSpPr>
            <a:xfrm>
              <a:off x="552690" y="935324"/>
              <a:ext cx="1256663" cy="586768"/>
              <a:chOff x="6678386" y="-1685698"/>
              <a:chExt cx="2447925" cy="1143000"/>
            </a:xfrm>
            <a:grpFill/>
          </p:grpSpPr>
          <p:sp>
            <p:nvSpPr>
              <p:cNvPr id="60" name="Freeform 59"/>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346690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Full Slide Blue">
    <p:bg>
      <p:bgPr>
        <a:solidFill>
          <a:srgbClr val="225E7F"/>
        </a:solidFill>
        <a:effectLst/>
      </p:bgPr>
    </p:bg>
    <p:spTree>
      <p:nvGrpSpPr>
        <p:cNvPr id="1" name=""/>
        <p:cNvGrpSpPr/>
        <p:nvPr/>
      </p:nvGrpSpPr>
      <p:grpSpPr>
        <a:xfrm>
          <a:off x="0" y="0"/>
          <a:ext cx="0" cy="0"/>
          <a:chOff x="0" y="0"/>
          <a:chExt cx="0" cy="0"/>
        </a:xfrm>
      </p:grpSpPr>
      <p:sp>
        <p:nvSpPr>
          <p:cNvPr id="4" name="Rectangle 3"/>
          <p:cNvSpPr/>
          <p:nvPr userDrawn="1"/>
        </p:nvSpPr>
        <p:spPr>
          <a:xfrm>
            <a:off x="1524" y="0"/>
            <a:ext cx="12188952"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04986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Slide Number Placeholder 9"/>
          <p:cNvSpPr>
            <a:spLocks noGrp="1"/>
          </p:cNvSpPr>
          <p:nvPr>
            <p:ph type="sldNum" sz="quarter" idx="4"/>
          </p:nvPr>
        </p:nvSpPr>
        <p:spPr>
          <a:xfrm>
            <a:off x="11518941" y="6456830"/>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2" name="TextBox 21"/>
          <p:cNvSpPr txBox="1"/>
          <p:nvPr userDrawn="1"/>
        </p:nvSpPr>
        <p:spPr>
          <a:xfrm>
            <a:off x="3789253" y="653377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828567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1_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3" name="Picture 22"/>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ctrTitle"/>
          </p:nvPr>
        </p:nvSpPr>
        <p:spPr>
          <a:xfrm>
            <a:off x="546265" y="2020754"/>
            <a:ext cx="5427023"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4" name="TextBox 23"/>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5" name="Group 24"/>
          <p:cNvGrpSpPr/>
          <p:nvPr userDrawn="1"/>
        </p:nvGrpSpPr>
        <p:grpSpPr>
          <a:xfrm>
            <a:off x="676515" y="6515135"/>
            <a:ext cx="782037" cy="250726"/>
            <a:chOff x="552690" y="895678"/>
            <a:chExt cx="1953843" cy="626414"/>
          </a:xfrm>
          <a:solidFill>
            <a:schemeClr val="bg1"/>
          </a:solidFill>
          <a:effectLst/>
        </p:grpSpPr>
        <p:grpSp>
          <p:nvGrpSpPr>
            <p:cNvPr id="26" name="Group 25"/>
            <p:cNvGrpSpPr/>
            <p:nvPr userDrawn="1"/>
          </p:nvGrpSpPr>
          <p:grpSpPr>
            <a:xfrm>
              <a:off x="1905096" y="895678"/>
              <a:ext cx="601437" cy="583509"/>
              <a:chOff x="10476452" y="-832174"/>
              <a:chExt cx="1171573" cy="1136653"/>
            </a:xfrm>
            <a:grpFill/>
          </p:grpSpPr>
          <p:sp>
            <p:nvSpPr>
              <p:cNvPr id="5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7" name="Group 26"/>
            <p:cNvGrpSpPr/>
            <p:nvPr userDrawn="1"/>
          </p:nvGrpSpPr>
          <p:grpSpPr>
            <a:xfrm>
              <a:off x="552690" y="935324"/>
              <a:ext cx="1256663" cy="586768"/>
              <a:chOff x="6678386" y="-1685698"/>
              <a:chExt cx="2447925" cy="1143000"/>
            </a:xfrm>
            <a:grpFill/>
          </p:grpSpPr>
          <p:sp>
            <p:nvSpPr>
              <p:cNvPr id="28" name="Freeform 27"/>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9" name="Freeform 28"/>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836119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044590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9" name="Picture 28"/>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30" name="TextBox 29"/>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1" name="Group 30"/>
          <p:cNvGrpSpPr/>
          <p:nvPr userDrawn="1"/>
        </p:nvGrpSpPr>
        <p:grpSpPr>
          <a:xfrm>
            <a:off x="676515" y="6515135"/>
            <a:ext cx="782037" cy="250726"/>
            <a:chOff x="552690" y="895678"/>
            <a:chExt cx="1953843" cy="626414"/>
          </a:xfrm>
          <a:solidFill>
            <a:schemeClr val="bg1"/>
          </a:solidFill>
          <a:effectLst/>
        </p:grpSpPr>
        <p:grpSp>
          <p:nvGrpSpPr>
            <p:cNvPr id="32" name="Group 31"/>
            <p:cNvGrpSpPr/>
            <p:nvPr userDrawn="1"/>
          </p:nvGrpSpPr>
          <p:grpSpPr>
            <a:xfrm>
              <a:off x="1905096" y="895678"/>
              <a:ext cx="601437" cy="583509"/>
              <a:chOff x="10476452" y="-832174"/>
              <a:chExt cx="1171573" cy="1136653"/>
            </a:xfrm>
            <a:grpFill/>
          </p:grpSpPr>
          <p:sp>
            <p:nvSpPr>
              <p:cNvPr id="4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3" name="Group 32"/>
            <p:cNvGrpSpPr/>
            <p:nvPr userDrawn="1"/>
          </p:nvGrpSpPr>
          <p:grpSpPr>
            <a:xfrm>
              <a:off x="552690" y="935324"/>
              <a:ext cx="1256663" cy="586768"/>
              <a:chOff x="6678386" y="-1685698"/>
              <a:chExt cx="2447925" cy="1143000"/>
            </a:xfrm>
            <a:grpFill/>
          </p:grpSpPr>
          <p:sp>
            <p:nvSpPr>
              <p:cNvPr id="34" name="Freeform 33"/>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34"/>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3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3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048785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3869640" y="6533777"/>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 name="Text Placeholder 2"/>
          <p:cNvSpPr>
            <a:spLocks noGrp="1"/>
          </p:cNvSpPr>
          <p:nvPr>
            <p:ph type="body" sz="quarter" idx="10"/>
          </p:nvPr>
        </p:nvSpPr>
        <p:spPr>
          <a:xfrm>
            <a:off x="697929" y="1024741"/>
            <a:ext cx="4810125" cy="1670257"/>
          </a:xfrm>
          <a:prstGeom prst="rect">
            <a:avLst/>
          </a:prstGeom>
        </p:spPr>
        <p:txBody>
          <a:bodyPr vert="horz" lIns="91440" tIns="45720" rIns="91440" bIns="45720" rtlCol="0" anchor="t" anchorCtr="0">
            <a:normAutofit/>
          </a:bodyPr>
          <a:lstStyle>
            <a:lvl1pPr marL="0" indent="0">
              <a:buFont typeface="Arial" panose="020B0604020202020204" pitchFamily="34" charset="0"/>
              <a:buNone/>
              <a:defRPr lang="en-US" sz="3600" b="0" i="0" smtClean="0">
                <a:solidFill>
                  <a:schemeClr val="bg1"/>
                </a:solidFill>
                <a:latin typeface="Avenir Book" charset="0"/>
                <a:ea typeface="+mj-ea"/>
                <a:cs typeface="+mj-cs"/>
              </a:defRPr>
            </a:lvl1pPr>
            <a:lvl2pPr>
              <a:defRPr lang="en-US" smtClean="0"/>
            </a:lvl2pPr>
            <a:lvl3pPr>
              <a:defRPr lang="en-US" smtClean="0"/>
            </a:lvl3pPr>
            <a:lvl4pPr>
              <a:defRPr lang="en-US" smtClean="0"/>
            </a:lvl4pPr>
            <a:lvl5pPr>
              <a:defRPr lang="en-GB"/>
            </a:lvl5pPr>
          </a:lstStyle>
          <a:p>
            <a:pPr lvl="0">
              <a:spcBef>
                <a:spcPct val="0"/>
              </a:spcBef>
            </a:pPr>
            <a:r>
              <a:rPr lang="en-US"/>
              <a:t>Click to edit Master text styles</a:t>
            </a: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73184" y="4507992"/>
            <a:ext cx="2500708" cy="2263140"/>
          </a:xfrm>
          <a:prstGeom prst="rect">
            <a:avLst/>
          </a:prstGeom>
        </p:spPr>
      </p:pic>
    </p:spTree>
    <p:extLst>
      <p:ext uri="{BB962C8B-B14F-4D97-AF65-F5344CB8AC3E}">
        <p14:creationId xmlns:p14="http://schemas.microsoft.com/office/powerpoint/2010/main" val="991912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19531803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ypical Content">
    <p:spTree>
      <p:nvGrpSpPr>
        <p:cNvPr id="1" name=""/>
        <p:cNvGrpSpPr/>
        <p:nvPr/>
      </p:nvGrpSpPr>
      <p:grpSpPr>
        <a:xfrm>
          <a:off x="0" y="0"/>
          <a:ext cx="0" cy="0"/>
          <a:chOff x="0" y="0"/>
          <a:chExt cx="0" cy="0"/>
        </a:xfrm>
      </p:grpSpPr>
      <p:sp>
        <p:nvSpPr>
          <p:cNvPr id="11" name="Slide Number Placeholder 9"/>
          <p:cNvSpPr>
            <a:spLocks noGrp="1"/>
          </p:cNvSpPr>
          <p:nvPr>
            <p:ph type="sldNum" sz="quarter" idx="4"/>
          </p:nvPr>
        </p:nvSpPr>
        <p:spPr>
          <a:xfrm>
            <a:off x="11730412" y="6492875"/>
            <a:ext cx="461588" cy="365125"/>
          </a:xfrm>
          <a:prstGeom prst="rect">
            <a:avLst/>
          </a:prstGeom>
        </p:spPr>
        <p:txBody>
          <a:bodyPr vert="horz" lIns="91440" tIns="45720" rIns="91440" bIns="45720" rtlCol="0" anchor="ctr"/>
          <a:lstStyle>
            <a:lvl1pPr algn="r">
              <a:defRPr sz="1200">
                <a:solidFill>
                  <a:schemeClr val="bg1"/>
                </a:solidFill>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173531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 name="TextBox 2">
            <a:extLst>
              <a:ext uri="{FF2B5EF4-FFF2-40B4-BE49-F238E27FC236}">
                <a16:creationId xmlns:a16="http://schemas.microsoft.com/office/drawing/2014/main" id="{3C8B639D-B5E5-4544-87F0-AEBCA0CCE87F}"/>
              </a:ext>
            </a:extLst>
          </p:cNvPr>
          <p:cNvSpPr txBox="1"/>
          <p:nvPr userDrawn="1"/>
        </p:nvSpPr>
        <p:spPr>
          <a:xfrm>
            <a:off x="6810103" y="6627223"/>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3365644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2029380"/>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240735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 name="Title 1"/>
          <p:cNvSpPr>
            <a:spLocks noGrp="1"/>
          </p:cNvSpPr>
          <p:nvPr>
            <p:ph type="ctrTitle"/>
          </p:nvPr>
        </p:nvSpPr>
        <p:spPr>
          <a:xfrm>
            <a:off x="546266" y="1156596"/>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3442326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alf Slide Green">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46064"/>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445006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6" name="TextBox 55"/>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7" name="Group 56"/>
          <p:cNvGrpSpPr/>
          <p:nvPr userDrawn="1"/>
        </p:nvGrpSpPr>
        <p:grpSpPr>
          <a:xfrm>
            <a:off x="676515" y="6515135"/>
            <a:ext cx="782037" cy="250726"/>
            <a:chOff x="552690" y="895678"/>
            <a:chExt cx="1953843" cy="626414"/>
          </a:xfrm>
          <a:solidFill>
            <a:schemeClr val="bg1"/>
          </a:solidFill>
          <a:effectLst/>
        </p:grpSpPr>
        <p:grpSp>
          <p:nvGrpSpPr>
            <p:cNvPr id="58" name="Group 57"/>
            <p:cNvGrpSpPr/>
            <p:nvPr userDrawn="1"/>
          </p:nvGrpSpPr>
          <p:grpSpPr>
            <a:xfrm>
              <a:off x="1905096" y="895678"/>
              <a:ext cx="601437" cy="583509"/>
              <a:chOff x="10476452" y="-832174"/>
              <a:chExt cx="1171573" cy="1136653"/>
            </a:xfrm>
            <a:grpFill/>
          </p:grpSpPr>
          <p:sp>
            <p:nvSpPr>
              <p:cNvPr id="66"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9" name="Group 58"/>
            <p:cNvGrpSpPr/>
            <p:nvPr userDrawn="1"/>
          </p:nvGrpSpPr>
          <p:grpSpPr>
            <a:xfrm>
              <a:off x="552690" y="935324"/>
              <a:ext cx="1256663" cy="586768"/>
              <a:chOff x="6678386" y="-1685698"/>
              <a:chExt cx="2447925" cy="1143000"/>
            </a:xfrm>
            <a:grpFill/>
          </p:grpSpPr>
          <p:sp>
            <p:nvSpPr>
              <p:cNvPr id="60" name="Freeform 59"/>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5" name="Freeform 64"/>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2151258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Half Slide Green">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3130"/>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46064"/>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7" name="TextBox 26"/>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8" name="Group 27"/>
          <p:cNvGrpSpPr/>
          <p:nvPr userDrawn="1"/>
        </p:nvGrpSpPr>
        <p:grpSpPr>
          <a:xfrm>
            <a:off x="676515" y="6515135"/>
            <a:ext cx="782037" cy="250726"/>
            <a:chOff x="552690" y="895678"/>
            <a:chExt cx="1953843" cy="626414"/>
          </a:xfrm>
          <a:solidFill>
            <a:schemeClr val="bg1"/>
          </a:solidFill>
          <a:effectLst/>
        </p:grpSpPr>
        <p:grpSp>
          <p:nvGrpSpPr>
            <p:cNvPr id="31" name="Group 30"/>
            <p:cNvGrpSpPr/>
            <p:nvPr userDrawn="1"/>
          </p:nvGrpSpPr>
          <p:grpSpPr>
            <a:xfrm>
              <a:off x="1905096" y="895678"/>
              <a:ext cx="601437" cy="583509"/>
              <a:chOff x="10476452" y="-832174"/>
              <a:chExt cx="1171573" cy="1136653"/>
            </a:xfrm>
            <a:grpFill/>
          </p:grpSpPr>
          <p:sp>
            <p:nvSpPr>
              <p:cNvPr id="5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44" name="Group 43"/>
            <p:cNvGrpSpPr/>
            <p:nvPr userDrawn="1"/>
          </p:nvGrpSpPr>
          <p:grpSpPr>
            <a:xfrm>
              <a:off x="552690" y="935324"/>
              <a:ext cx="1256663" cy="586768"/>
              <a:chOff x="6678386" y="-1685698"/>
              <a:chExt cx="2447925" cy="1143000"/>
            </a:xfrm>
            <a:grpFill/>
          </p:grpSpPr>
          <p:sp>
            <p:nvSpPr>
              <p:cNvPr id="45" name="Freeform 4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50" name="Freeform 4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54301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alf Slide Orange">
    <p:spTree>
      <p:nvGrpSpPr>
        <p:cNvPr id="1" name=""/>
        <p:cNvGrpSpPr/>
        <p:nvPr/>
      </p:nvGrpSpPr>
      <p:grpSpPr>
        <a:xfrm>
          <a:off x="0" y="0"/>
          <a:ext cx="0" cy="0"/>
          <a:chOff x="0" y="0"/>
          <a:chExt cx="0" cy="0"/>
        </a:xfrm>
      </p:grpSpPr>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56112"/>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7739985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Half Slide Oran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Avenir Book" charset="0"/>
            </a:endParaRPr>
          </a:p>
        </p:txBody>
      </p:sp>
      <p:sp>
        <p:nvSpPr>
          <p:cNvPr id="2" name="Title 1"/>
          <p:cNvSpPr>
            <a:spLocks noGrp="1"/>
          </p:cNvSpPr>
          <p:nvPr>
            <p:ph type="ctrTitle"/>
          </p:nvPr>
        </p:nvSpPr>
        <p:spPr>
          <a:xfrm>
            <a:off x="546266" y="1056112"/>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lumMod val="50000"/>
                  </a:schemeClr>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33" name="TextBox 32"/>
          <p:cNvSpPr txBox="1"/>
          <p:nvPr userDrawn="1"/>
        </p:nvSpPr>
        <p:spPr>
          <a:xfrm>
            <a:off x="1502335" y="6515514"/>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34" name="Group 33"/>
          <p:cNvGrpSpPr/>
          <p:nvPr userDrawn="1"/>
        </p:nvGrpSpPr>
        <p:grpSpPr>
          <a:xfrm>
            <a:off x="676515" y="6515135"/>
            <a:ext cx="782037" cy="250726"/>
            <a:chOff x="552690" y="895678"/>
            <a:chExt cx="1953843" cy="626414"/>
          </a:xfrm>
          <a:solidFill>
            <a:schemeClr val="bg1"/>
          </a:solidFill>
          <a:effectLst/>
        </p:grpSpPr>
        <p:grpSp>
          <p:nvGrpSpPr>
            <p:cNvPr id="35" name="Group 34"/>
            <p:cNvGrpSpPr/>
            <p:nvPr userDrawn="1"/>
          </p:nvGrpSpPr>
          <p:grpSpPr>
            <a:xfrm>
              <a:off x="1905096" y="895678"/>
              <a:ext cx="601437" cy="583509"/>
              <a:chOff x="10476452" y="-832174"/>
              <a:chExt cx="1171573" cy="1136653"/>
            </a:xfrm>
            <a:grpFill/>
          </p:grpSpPr>
          <p:sp>
            <p:nvSpPr>
              <p:cNvPr id="43"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6" name="Group 35"/>
            <p:cNvGrpSpPr/>
            <p:nvPr userDrawn="1"/>
          </p:nvGrpSpPr>
          <p:grpSpPr>
            <a:xfrm>
              <a:off x="552690" y="935324"/>
              <a:ext cx="1256663" cy="586768"/>
              <a:chOff x="6678386" y="-1685698"/>
              <a:chExt cx="2447925" cy="1143000"/>
            </a:xfrm>
            <a:grpFill/>
          </p:grpSpPr>
          <p:sp>
            <p:nvSpPr>
              <p:cNvPr id="37" name="Freeform 36"/>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8" name="Freeform 37"/>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9" name="Freeform 38"/>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0" name="Freeform 39"/>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1" name="Freeform 40"/>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2" name="Freeform 41"/>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375855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524057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2018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40271727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grpSp>
        <p:nvGrpSpPr>
          <p:cNvPr id="27" name="Group 26"/>
          <p:cNvGrpSpPr/>
          <p:nvPr userDrawn="1"/>
        </p:nvGrpSpPr>
        <p:grpSpPr>
          <a:xfrm>
            <a:off x="9821856" y="4699276"/>
            <a:ext cx="1729202" cy="1397902"/>
            <a:chOff x="552690" y="433066"/>
            <a:chExt cx="1347123" cy="1089026"/>
          </a:xfrm>
          <a:solidFill>
            <a:schemeClr val="bg1"/>
          </a:solidFill>
          <a:effectLst/>
        </p:grpSpPr>
        <p:grpSp>
          <p:nvGrpSpPr>
            <p:cNvPr id="28" name="Group 27"/>
            <p:cNvGrpSpPr/>
            <p:nvPr userDrawn="1"/>
          </p:nvGrpSpPr>
          <p:grpSpPr>
            <a:xfrm>
              <a:off x="1298375" y="433066"/>
              <a:ext cx="601438" cy="583508"/>
              <a:chOff x="9294586" y="-1733323"/>
              <a:chExt cx="1171575" cy="1136650"/>
            </a:xfrm>
            <a:grpFill/>
          </p:grpSpPr>
          <p:sp>
            <p:nvSpPr>
              <p:cNvPr id="36" name="Freeform 5"/>
              <p:cNvSpPr>
                <a:spLocks/>
              </p:cNvSpPr>
              <p:nvPr userDrawn="1"/>
            </p:nvSpPr>
            <p:spPr bwMode="auto">
              <a:xfrm>
                <a:off x="9561286" y="-1733323"/>
                <a:ext cx="206375" cy="361950"/>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7" name="Freeform 6"/>
              <p:cNvSpPr>
                <a:spLocks/>
              </p:cNvSpPr>
              <p:nvPr userDrawn="1"/>
            </p:nvSpPr>
            <p:spPr bwMode="auto">
              <a:xfrm>
                <a:off x="9688286" y="-1723798"/>
                <a:ext cx="492125" cy="409575"/>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8" name="Freeform 7"/>
              <p:cNvSpPr>
                <a:spLocks/>
              </p:cNvSpPr>
              <p:nvPr userDrawn="1"/>
            </p:nvSpPr>
            <p:spPr bwMode="auto">
              <a:xfrm>
                <a:off x="9294586" y="-1434873"/>
                <a:ext cx="317500" cy="238125"/>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8"/>
              <p:cNvSpPr>
                <a:spLocks/>
              </p:cNvSpPr>
              <p:nvPr userDrawn="1"/>
            </p:nvSpPr>
            <p:spPr bwMode="auto">
              <a:xfrm>
                <a:off x="9358086" y="-1326923"/>
                <a:ext cx="336550" cy="517525"/>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9"/>
              <p:cNvSpPr>
                <a:spLocks/>
              </p:cNvSpPr>
              <p:nvPr userDrawn="1"/>
            </p:nvSpPr>
            <p:spPr bwMode="auto">
              <a:xfrm>
                <a:off x="9754961" y="-1314223"/>
                <a:ext cx="711200" cy="282575"/>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10"/>
              <p:cNvSpPr>
                <a:spLocks/>
              </p:cNvSpPr>
              <p:nvPr userDrawn="1"/>
            </p:nvSpPr>
            <p:spPr bwMode="auto">
              <a:xfrm>
                <a:off x="9751786" y="-1114198"/>
                <a:ext cx="320675" cy="517525"/>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9" name="Group 28"/>
            <p:cNvGrpSpPr/>
            <p:nvPr userDrawn="1"/>
          </p:nvGrpSpPr>
          <p:grpSpPr>
            <a:xfrm>
              <a:off x="552690" y="935324"/>
              <a:ext cx="1256663" cy="586768"/>
              <a:chOff x="6678386" y="-1685698"/>
              <a:chExt cx="2447925" cy="1143000"/>
            </a:xfrm>
            <a:grpFill/>
          </p:grpSpPr>
          <p:sp>
            <p:nvSpPr>
              <p:cNvPr id="30"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1"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2"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3395146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782357"/>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7" name="Content Placeholder 6"/>
          <p:cNvSpPr>
            <a:spLocks noGrp="1"/>
          </p:cNvSpPr>
          <p:nvPr>
            <p:ph sz="quarter" idx="10"/>
          </p:nvPr>
        </p:nvSpPr>
        <p:spPr>
          <a:xfrm>
            <a:off x="595313" y="1592263"/>
            <a:ext cx="7896225" cy="3338512"/>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727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729138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6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5"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6" name="Content Placeholder 5"/>
          <p:cNvSpPr>
            <a:spLocks noGrp="1"/>
          </p:cNvSpPr>
          <p:nvPr>
            <p:ph sz="quarter" idx="10"/>
          </p:nvPr>
        </p:nvSpPr>
        <p:spPr>
          <a:xfrm>
            <a:off x="595313" y="1592263"/>
            <a:ext cx="10933112" cy="427037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12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6"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5" name="Title 1"/>
          <p:cNvSpPr txBox="1">
            <a:spLocks/>
          </p:cNvSpPr>
          <p:nvPr userDrawn="1"/>
        </p:nvSpPr>
        <p:spPr>
          <a:xfrm>
            <a:off x="600635" y="365125"/>
            <a:ext cx="10918306" cy="78235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8" name="Content Placeholder 7"/>
          <p:cNvSpPr>
            <a:spLocks noGrp="1"/>
          </p:cNvSpPr>
          <p:nvPr>
            <p:ph sz="quarter" idx="10"/>
          </p:nvPr>
        </p:nvSpPr>
        <p:spPr>
          <a:xfrm>
            <a:off x="595313" y="1592263"/>
            <a:ext cx="10696575" cy="44418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12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Full Slide Orange">
    <p:spTree>
      <p:nvGrpSpPr>
        <p:cNvPr id="1" name=""/>
        <p:cNvGrpSpPr/>
        <p:nvPr/>
      </p:nvGrpSpPr>
      <p:grpSpPr>
        <a:xfrm>
          <a:off x="0" y="0"/>
          <a:ext cx="0" cy="0"/>
          <a:chOff x="0" y="0"/>
          <a:chExt cx="0" cy="0"/>
        </a:xfrm>
      </p:grpSpPr>
      <p:sp>
        <p:nvSpPr>
          <p:cNvPr id="21" name="Rectangle 20"/>
          <p:cNvSpPr/>
          <p:nvPr userDrawn="1"/>
        </p:nvSpPr>
        <p:spPr>
          <a:xfrm>
            <a:off x="1524" y="0"/>
            <a:ext cx="12188952"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pic>
        <p:nvPicPr>
          <p:cNvPr id="23" name="Picture 22"/>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152400" y="-85725"/>
            <a:ext cx="12344400" cy="6943725"/>
          </a:xfrm>
          <a:prstGeom prst="rect">
            <a:avLst/>
          </a:prstGeom>
        </p:spPr>
      </p:pic>
      <p:sp>
        <p:nvSpPr>
          <p:cNvPr id="2" name="Title 1"/>
          <p:cNvSpPr>
            <a:spLocks noGrp="1"/>
          </p:cNvSpPr>
          <p:nvPr>
            <p:ph type="ctrTitle"/>
          </p:nvPr>
        </p:nvSpPr>
        <p:spPr>
          <a:xfrm>
            <a:off x="546265" y="2020754"/>
            <a:ext cx="5427023" cy="1264577"/>
          </a:xfr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4" y="3393203"/>
            <a:ext cx="5427023"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4"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45" name="TextBox 44"/>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24" name="TextBox 23"/>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25" name="Group 24"/>
          <p:cNvGrpSpPr/>
          <p:nvPr userDrawn="1"/>
        </p:nvGrpSpPr>
        <p:grpSpPr>
          <a:xfrm>
            <a:off x="676515" y="6515135"/>
            <a:ext cx="782037" cy="250726"/>
            <a:chOff x="552690" y="895678"/>
            <a:chExt cx="1953843" cy="626414"/>
          </a:xfrm>
          <a:solidFill>
            <a:schemeClr val="bg1"/>
          </a:solidFill>
          <a:effectLst/>
        </p:grpSpPr>
        <p:grpSp>
          <p:nvGrpSpPr>
            <p:cNvPr id="26" name="Group 25"/>
            <p:cNvGrpSpPr/>
            <p:nvPr userDrawn="1"/>
          </p:nvGrpSpPr>
          <p:grpSpPr>
            <a:xfrm>
              <a:off x="1905096" y="895678"/>
              <a:ext cx="601437" cy="583509"/>
              <a:chOff x="10476452" y="-832174"/>
              <a:chExt cx="1171573" cy="1136653"/>
            </a:xfrm>
            <a:grpFill/>
          </p:grpSpPr>
          <p:sp>
            <p:nvSpPr>
              <p:cNvPr id="50"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1"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2"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3"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5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7" name="Group 26"/>
            <p:cNvGrpSpPr/>
            <p:nvPr userDrawn="1"/>
          </p:nvGrpSpPr>
          <p:grpSpPr>
            <a:xfrm>
              <a:off x="552690" y="935324"/>
              <a:ext cx="1256663" cy="586768"/>
              <a:chOff x="6678386" y="-1685698"/>
              <a:chExt cx="2447925" cy="1143000"/>
            </a:xfrm>
            <a:grpFill/>
          </p:grpSpPr>
          <p:sp>
            <p:nvSpPr>
              <p:cNvPr id="28" name="Freeform 27"/>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9" name="Freeform 28"/>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6" name="Freeform 45"/>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7" name="Freeform 46"/>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8" name="Freeform 47"/>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49" name="Freeform 48"/>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6082008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1" name="Rectangle 30"/>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charset="0"/>
            </a:endParaRPr>
          </a:p>
        </p:txBody>
      </p:sp>
      <p:sp>
        <p:nvSpPr>
          <p:cNvPr id="32" name="TextBox 31"/>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tx2">
                    <a:lumMod val="40000"/>
                    <a:lumOff val="60000"/>
                  </a:schemeClr>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sp>
        <p:nvSpPr>
          <p:cNvPr id="10" name="Title 1"/>
          <p:cNvSpPr>
            <a:spLocks noGrp="1"/>
          </p:cNvSpPr>
          <p:nvPr>
            <p:ph type="title"/>
          </p:nvPr>
        </p:nvSpPr>
        <p:spPr>
          <a:xfrm>
            <a:off x="6412486" y="365125"/>
            <a:ext cx="4941314" cy="1325563"/>
          </a:xfrm>
          <a:prstGeom prst="rect">
            <a:avLst/>
          </a:prstGeom>
        </p:spPr>
        <p:txBody>
          <a:bodyPr anchor="t" anchorCtr="0">
            <a:normAutofit/>
          </a:bodyPr>
          <a:lstStyle>
            <a:lvl1pPr>
              <a:defRPr sz="4000" b="0" i="0">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9" name="Slide Number Placeholder 9"/>
          <p:cNvSpPr txBox="1">
            <a:spLocks/>
          </p:cNvSpPr>
          <p:nvPr userDrawn="1"/>
        </p:nvSpPr>
        <p:spPr>
          <a:xfrm>
            <a:off x="11518941" y="6356350"/>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b="0" i="0" smtClean="0">
                <a:latin typeface="Avenir Book" charset="0"/>
              </a:rPr>
              <a:pPr/>
              <a:t>‹#›</a:t>
            </a:fld>
            <a:endParaRPr lang="en-GB" b="0" i="0">
              <a:latin typeface="Avenir Book" charset="0"/>
            </a:endParaRPr>
          </a:p>
        </p:txBody>
      </p:sp>
      <p:sp>
        <p:nvSpPr>
          <p:cNvPr id="3" name="Content Placeholder 2"/>
          <p:cNvSpPr>
            <a:spLocks noGrp="1"/>
          </p:cNvSpPr>
          <p:nvPr>
            <p:ph sz="quarter" idx="10"/>
          </p:nvPr>
        </p:nvSpPr>
        <p:spPr>
          <a:xfrm>
            <a:off x="6408738" y="1600200"/>
            <a:ext cx="5478462" cy="4579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6258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606425"/>
          </a:xfrm>
          <a:prstGeom prst="rect">
            <a:avLst/>
          </a:prstGeo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0" name="Text Placeholder 9"/>
          <p:cNvSpPr>
            <a:spLocks noGrp="1"/>
          </p:cNvSpPr>
          <p:nvPr>
            <p:ph type="body" sz="quarter" idx="10" hasCustomPrompt="1"/>
          </p:nvPr>
        </p:nvSpPr>
        <p:spPr>
          <a:xfrm>
            <a:off x="609600" y="971550"/>
            <a:ext cx="10909341" cy="438150"/>
          </a:xfrm>
          <a:prstGeom prst="rect">
            <a:avLst/>
          </a:prstGeom>
        </p:spPr>
        <p:txBody>
          <a:bodyPr anchor="t"/>
          <a:lstStyle>
            <a:lvl1pPr marL="0" indent="0">
              <a:buNone/>
              <a:defRPr sz="2400" b="0" i="0">
                <a:latin typeface="Avenir Book" charset="0"/>
              </a:defRPr>
            </a:lvl1pPr>
          </a:lstStyle>
          <a:p>
            <a:pPr lvl="0"/>
            <a:r>
              <a:rPr lang="en-US"/>
              <a:t>Click to add subtitle</a:t>
            </a:r>
            <a:endParaRPr lang="en-GB"/>
          </a:p>
        </p:txBody>
      </p:sp>
      <p:sp>
        <p:nvSpPr>
          <p:cNvPr id="4" name="Content Placeholder 3"/>
          <p:cNvSpPr>
            <a:spLocks noGrp="1"/>
          </p:cNvSpPr>
          <p:nvPr>
            <p:ph sz="quarter" idx="11"/>
          </p:nvPr>
        </p:nvSpPr>
        <p:spPr>
          <a:xfrm>
            <a:off x="595313" y="1600200"/>
            <a:ext cx="10921497" cy="3844925"/>
          </a:xfrm>
          <a:prstGeom prst="rect">
            <a:avLst/>
          </a:prstGeom>
        </p:spPr>
        <p:txBody>
          <a:bodyPr/>
          <a:lstStyle>
            <a:lvl1pPr>
              <a:defRPr b="0" i="0">
                <a:latin typeface="Avenir Book" charset="0"/>
                <a:ea typeface="Avenir Book" charset="0"/>
                <a:cs typeface="Avenir Book" charset="0"/>
              </a:defRPr>
            </a:lvl1pPr>
            <a:lvl2pPr>
              <a:defRPr b="0" i="0">
                <a:latin typeface="Avenir Book" charset="0"/>
                <a:ea typeface="Avenir Book" charset="0"/>
                <a:cs typeface="Avenir Book" charset="0"/>
              </a:defRPr>
            </a:lvl2pPr>
            <a:lvl3pPr>
              <a:defRPr b="0" i="0">
                <a:latin typeface="Avenir Book" charset="0"/>
                <a:ea typeface="Avenir Book" charset="0"/>
                <a:cs typeface="Avenir Book" charset="0"/>
              </a:defRPr>
            </a:lvl3pPr>
            <a:lvl4pPr>
              <a:defRPr b="0" i="0">
                <a:latin typeface="Avenir Book" charset="0"/>
                <a:ea typeface="Avenir Book" charset="0"/>
                <a:cs typeface="Avenir Book" charset="0"/>
              </a:defRPr>
            </a:lvl4pPr>
            <a:lvl5pPr>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9882904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408738" y="1137684"/>
            <a:ext cx="5478462" cy="5042454"/>
          </a:xfrm>
          <a:prstGeom prst="rect">
            <a:avLst/>
          </a:prstGeom>
        </p:spPr>
        <p:txBody>
          <a:bodyPr/>
          <a:lstStyle>
            <a:lvl1pPr>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30605027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lstStyle>
            <a:lvl1pPr>
              <a:defRPr b="0" i="0">
                <a:latin typeface="Avenir Book" charset="0"/>
                <a:ea typeface="Avenir Book" charset="0"/>
                <a:cs typeface="Avenir Book" charset="0"/>
              </a:defRPr>
            </a:lvl1pPr>
          </a:lstStyle>
          <a:p>
            <a:r>
              <a:rPr lang="en-US"/>
              <a:t>Click to edit Master title style</a:t>
            </a:r>
          </a:p>
        </p:txBody>
      </p:sp>
      <p:sp>
        <p:nvSpPr>
          <p:cNvPr id="4"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24064643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Half Slide 1">
    <p:bg>
      <p:bgPr>
        <a:solidFill>
          <a:srgbClr val="225E7F"/>
        </a:solidFill>
        <a:effectLst/>
      </p:bgPr>
    </p:bg>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1" name="Rectangle 20"/>
          <p:cNvSpPr/>
          <p:nvPr userDrawn="1"/>
        </p:nvSpPr>
        <p:spPr>
          <a:xfrm>
            <a:off x="0" y="0"/>
            <a:ext cx="6088083" cy="6858000"/>
          </a:xfrm>
          <a:prstGeom prst="rect">
            <a:avLst/>
          </a:prstGeom>
          <a:solidFill>
            <a:srgbClr val="225E7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2029380"/>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339320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TextBox 23"/>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0" name="Content Placeholder 2"/>
          <p:cNvSpPr>
            <a:spLocks noGrp="1"/>
          </p:cNvSpPr>
          <p:nvPr>
            <p:ph sz="quarter" idx="10"/>
          </p:nvPr>
        </p:nvSpPr>
        <p:spPr>
          <a:xfrm>
            <a:off x="6408738" y="1010093"/>
            <a:ext cx="5478462" cy="4638417"/>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59" name="TextBox 58"/>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0" name="Group 59"/>
          <p:cNvGrpSpPr/>
          <p:nvPr userDrawn="1"/>
        </p:nvGrpSpPr>
        <p:grpSpPr>
          <a:xfrm>
            <a:off x="676515" y="6515135"/>
            <a:ext cx="782037" cy="250726"/>
            <a:chOff x="552690" y="895678"/>
            <a:chExt cx="1953843" cy="626414"/>
          </a:xfrm>
          <a:solidFill>
            <a:schemeClr val="bg1"/>
          </a:solidFill>
          <a:effectLst/>
        </p:grpSpPr>
        <p:grpSp>
          <p:nvGrpSpPr>
            <p:cNvPr id="61" name="Group 60"/>
            <p:cNvGrpSpPr/>
            <p:nvPr userDrawn="1"/>
          </p:nvGrpSpPr>
          <p:grpSpPr>
            <a:xfrm>
              <a:off x="1905096" y="895678"/>
              <a:ext cx="601437" cy="583509"/>
              <a:chOff x="10476452" y="-832174"/>
              <a:chExt cx="1171573" cy="1136653"/>
            </a:xfrm>
            <a:grpFill/>
          </p:grpSpPr>
          <p:sp>
            <p:nvSpPr>
              <p:cNvPr id="69"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1"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2" name="Group 61"/>
            <p:cNvGrpSpPr/>
            <p:nvPr userDrawn="1"/>
          </p:nvGrpSpPr>
          <p:grpSpPr>
            <a:xfrm>
              <a:off x="552690" y="935324"/>
              <a:ext cx="1256663" cy="586768"/>
              <a:chOff x="6678386" y="-1685698"/>
              <a:chExt cx="2447925" cy="1143000"/>
            </a:xfrm>
            <a:grpFill/>
          </p:grpSpPr>
          <p:sp>
            <p:nvSpPr>
              <p:cNvPr id="63" name="Freeform 62"/>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4" name="Freeform 63"/>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5" name="Freeform 64"/>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9985286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Half Slide 2">
    <p:bg>
      <p:bgPr>
        <a:solidFill>
          <a:srgbClr val="225E7F"/>
        </a:solidFill>
        <a:effectLst/>
      </p:bgPr>
    </p:bg>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156596"/>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529045"/>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4946834" cy="4542724"/>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29"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77" name="TextBox 76"/>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78" name="Group 77"/>
          <p:cNvGrpSpPr/>
          <p:nvPr userDrawn="1"/>
        </p:nvGrpSpPr>
        <p:grpSpPr>
          <a:xfrm>
            <a:off x="676515" y="6515135"/>
            <a:ext cx="782037" cy="250726"/>
            <a:chOff x="552690" y="895678"/>
            <a:chExt cx="1953843" cy="626414"/>
          </a:xfrm>
          <a:solidFill>
            <a:schemeClr val="bg1"/>
          </a:solidFill>
          <a:effectLst/>
        </p:grpSpPr>
        <p:grpSp>
          <p:nvGrpSpPr>
            <p:cNvPr id="79" name="Group 78"/>
            <p:cNvGrpSpPr/>
            <p:nvPr userDrawn="1"/>
          </p:nvGrpSpPr>
          <p:grpSpPr>
            <a:xfrm>
              <a:off x="1905096" y="895678"/>
              <a:ext cx="601437" cy="583509"/>
              <a:chOff x="10476452" y="-832174"/>
              <a:chExt cx="1171573" cy="1136653"/>
            </a:xfrm>
            <a:grpFill/>
          </p:grpSpPr>
          <p:sp>
            <p:nvSpPr>
              <p:cNvPr id="87"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8"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9"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0"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1"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92"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80" name="Group 79"/>
            <p:cNvGrpSpPr/>
            <p:nvPr userDrawn="1"/>
          </p:nvGrpSpPr>
          <p:grpSpPr>
            <a:xfrm>
              <a:off x="552690" y="935324"/>
              <a:ext cx="1256663" cy="586768"/>
              <a:chOff x="6678386" y="-1685698"/>
              <a:chExt cx="2447925" cy="1143000"/>
            </a:xfrm>
            <a:grpFill/>
          </p:grpSpPr>
          <p:sp>
            <p:nvSpPr>
              <p:cNvPr id="81" name="Freeform 80"/>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2" name="Freeform 81"/>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3" name="Freeform 82"/>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4" name="Freeform 83"/>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5" name="Freeform 84"/>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86" name="Freeform 85"/>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6076508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Half Slide Green">
    <p:spTree>
      <p:nvGrpSpPr>
        <p:cNvPr id="1" name=""/>
        <p:cNvGrpSpPr/>
        <p:nvPr/>
      </p:nvGrpSpPr>
      <p:grpSpPr>
        <a:xfrm>
          <a:off x="0" y="0"/>
          <a:ext cx="0" cy="0"/>
          <a:chOff x="0" y="0"/>
          <a:chExt cx="0" cy="0"/>
        </a:xfrm>
      </p:grpSpPr>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46064"/>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3626369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_Half Slide Green">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3130"/>
            <a:ext cx="12344400" cy="6943725"/>
          </a:xfrm>
          <a:prstGeom prst="rect">
            <a:avLst/>
          </a:prstGeom>
        </p:spPr>
      </p:pic>
      <p:sp>
        <p:nvSpPr>
          <p:cNvPr id="23" name="Rectangle 22"/>
          <p:cNvSpPr/>
          <p:nvPr userDrawn="1"/>
        </p:nvSpPr>
        <p:spPr>
          <a:xfrm>
            <a:off x="6103917" y="0"/>
            <a:ext cx="60880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5" name="Rectangle 24"/>
          <p:cNvSpPr/>
          <p:nvPr userDrawn="1"/>
        </p:nvSpPr>
        <p:spPr>
          <a:xfrm>
            <a:off x="0" y="0"/>
            <a:ext cx="6088083" cy="6858000"/>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46064"/>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18513"/>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27" name="TextBox 26"/>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28" name="Group 27"/>
          <p:cNvGrpSpPr/>
          <p:nvPr userDrawn="1"/>
        </p:nvGrpSpPr>
        <p:grpSpPr>
          <a:xfrm>
            <a:off x="676515" y="6515135"/>
            <a:ext cx="782037" cy="250726"/>
            <a:chOff x="552690" y="895678"/>
            <a:chExt cx="1953843" cy="626414"/>
          </a:xfrm>
          <a:solidFill>
            <a:schemeClr val="bg1"/>
          </a:solidFill>
          <a:effectLst/>
        </p:grpSpPr>
        <p:grpSp>
          <p:nvGrpSpPr>
            <p:cNvPr id="31" name="Group 30"/>
            <p:cNvGrpSpPr/>
            <p:nvPr userDrawn="1"/>
          </p:nvGrpSpPr>
          <p:grpSpPr>
            <a:xfrm>
              <a:off x="1905096" y="895678"/>
              <a:ext cx="601437" cy="583509"/>
              <a:chOff x="10476452" y="-832174"/>
              <a:chExt cx="1171573" cy="1136653"/>
            </a:xfrm>
            <a:grpFill/>
          </p:grpSpPr>
          <p:sp>
            <p:nvSpPr>
              <p:cNvPr id="5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1"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44" name="Group 43"/>
            <p:cNvGrpSpPr/>
            <p:nvPr userDrawn="1"/>
          </p:nvGrpSpPr>
          <p:grpSpPr>
            <a:xfrm>
              <a:off x="552690" y="935324"/>
              <a:ext cx="1256663" cy="586768"/>
              <a:chOff x="6678386" y="-1685698"/>
              <a:chExt cx="2447925" cy="1143000"/>
            </a:xfrm>
            <a:grpFill/>
          </p:grpSpPr>
          <p:sp>
            <p:nvSpPr>
              <p:cNvPr id="45" name="Freeform 4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6" name="Freeform 4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7" name="Freeform 4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8" name="Freeform 4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9" name="Freeform 4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0" name="Freeform 4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35445266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Half Slide Orange">
    <p:spTree>
      <p:nvGrpSpPr>
        <p:cNvPr id="1" name=""/>
        <p:cNvGrpSpPr/>
        <p:nvPr/>
      </p:nvGrpSpPr>
      <p:grpSpPr>
        <a:xfrm>
          <a:off x="0" y="0"/>
          <a:ext cx="0" cy="0"/>
          <a:chOff x="0" y="0"/>
          <a:chExt cx="0" cy="0"/>
        </a:xfrm>
      </p:grpSpPr>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56112"/>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61" name="TextBox 60"/>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62" name="Group 61"/>
          <p:cNvGrpSpPr/>
          <p:nvPr userDrawn="1"/>
        </p:nvGrpSpPr>
        <p:grpSpPr>
          <a:xfrm>
            <a:off x="676515" y="6515135"/>
            <a:ext cx="782037" cy="250726"/>
            <a:chOff x="552690" y="895678"/>
            <a:chExt cx="1953843" cy="626414"/>
          </a:xfrm>
          <a:solidFill>
            <a:schemeClr val="bg1"/>
          </a:solidFill>
          <a:effectLst/>
        </p:grpSpPr>
        <p:grpSp>
          <p:nvGrpSpPr>
            <p:cNvPr id="63" name="Group 62"/>
            <p:cNvGrpSpPr/>
            <p:nvPr userDrawn="1"/>
          </p:nvGrpSpPr>
          <p:grpSpPr>
            <a:xfrm>
              <a:off x="1905096" y="895678"/>
              <a:ext cx="601437" cy="583509"/>
              <a:chOff x="10476452" y="-832174"/>
              <a:chExt cx="1171573" cy="1136653"/>
            </a:xfrm>
            <a:grpFill/>
          </p:grpSpPr>
          <p:sp>
            <p:nvSpPr>
              <p:cNvPr id="71"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2"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3"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4"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5"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6"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64" name="Group 63"/>
            <p:cNvGrpSpPr/>
            <p:nvPr userDrawn="1"/>
          </p:nvGrpSpPr>
          <p:grpSpPr>
            <a:xfrm>
              <a:off x="552690" y="935324"/>
              <a:ext cx="1256663" cy="586768"/>
              <a:chOff x="6678386" y="-1685698"/>
              <a:chExt cx="2447925" cy="1143000"/>
            </a:xfrm>
            <a:grpFill/>
          </p:grpSpPr>
          <p:sp>
            <p:nvSpPr>
              <p:cNvPr id="65" name="Freeform 64"/>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5"/>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66"/>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67"/>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68"/>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69"/>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28904414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Half Slide Oran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flipH="1">
            <a:off x="-453851" y="-206305"/>
            <a:ext cx="12344400" cy="6943725"/>
          </a:xfrm>
          <a:prstGeom prst="rect">
            <a:avLst/>
          </a:prstGeom>
        </p:spPr>
      </p:pic>
      <p:sp>
        <p:nvSpPr>
          <p:cNvPr id="25" name="Rectangle 24"/>
          <p:cNvSpPr/>
          <p:nvPr userDrawn="1"/>
        </p:nvSpPr>
        <p:spPr>
          <a:xfrm>
            <a:off x="0" y="0"/>
            <a:ext cx="6088083" cy="6858000"/>
          </a:xfrm>
          <a:prstGeom prst="rect">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Book" charset="0"/>
            </a:endParaRPr>
          </a:p>
        </p:txBody>
      </p:sp>
      <p:sp>
        <p:nvSpPr>
          <p:cNvPr id="2" name="Title 1"/>
          <p:cNvSpPr>
            <a:spLocks noGrp="1"/>
          </p:cNvSpPr>
          <p:nvPr>
            <p:ph type="ctrTitle"/>
          </p:nvPr>
        </p:nvSpPr>
        <p:spPr>
          <a:xfrm>
            <a:off x="546266" y="1056112"/>
            <a:ext cx="5207764" cy="1264577"/>
          </a:xfrm>
          <a:prstGeom prst="rect">
            <a:avLst/>
          </a:prstGeom>
        </p:spPr>
        <p:txBody>
          <a:bodyPr anchor="t" anchorCtr="0">
            <a:noAutofit/>
          </a:bodyPr>
          <a:lstStyle>
            <a:lvl1pPr algn="l">
              <a:defRPr sz="3600" b="0" i="0">
                <a:solidFill>
                  <a:schemeClr val="bg1"/>
                </a:solidFill>
                <a:latin typeface="Avenir Book"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546265" y="2428561"/>
            <a:ext cx="5207764" cy="1202658"/>
          </a:xfrm>
          <a:prstGeom prst="rect">
            <a:avLst/>
          </a:prstGeom>
        </p:spPr>
        <p:txBody>
          <a:bodyPr/>
          <a:lstStyle>
            <a:lvl1pPr marL="0" indent="0" algn="l">
              <a:buNone/>
              <a:defRPr sz="2400" b="0" i="0">
                <a:solidFill>
                  <a:schemeClr val="bg1"/>
                </a:solidFill>
                <a:latin typeface="Avenir Book"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0" name="Content Placeholder 2"/>
          <p:cNvSpPr>
            <a:spLocks noGrp="1"/>
          </p:cNvSpPr>
          <p:nvPr>
            <p:ph sz="quarter" idx="10"/>
          </p:nvPr>
        </p:nvSpPr>
        <p:spPr>
          <a:xfrm>
            <a:off x="6408738" y="1010093"/>
            <a:ext cx="5478462" cy="5170045"/>
          </a:xfrm>
          <a:prstGeom prst="rect">
            <a:avLst/>
          </a:prstGeom>
        </p:spPr>
        <p:txBody>
          <a:bodyPr/>
          <a:lstStyle>
            <a:lvl1pPr marL="0" indent="0">
              <a:buNone/>
              <a:defRPr sz="3200" b="0" i="0">
                <a:latin typeface="Avenir Book" charset="0"/>
                <a:ea typeface="Avenir Book" charset="0"/>
                <a:cs typeface="Avenir Book" charset="0"/>
              </a:defRPr>
            </a:lvl1pPr>
            <a:lvl2pPr>
              <a:defRPr sz="2800" b="0" i="0">
                <a:latin typeface="Avenir Book" charset="0"/>
                <a:ea typeface="Avenir Book" charset="0"/>
                <a:cs typeface="Avenir Book" charset="0"/>
              </a:defRPr>
            </a:lvl2pPr>
            <a:lvl3pPr>
              <a:defRPr sz="2400" b="0" i="0">
                <a:latin typeface="Avenir Book" charset="0"/>
                <a:ea typeface="Avenir Book" charset="0"/>
                <a:cs typeface="Avenir Book" charset="0"/>
              </a:defRPr>
            </a:lvl3pPr>
            <a:lvl4pPr>
              <a:defRPr sz="2000" b="0" i="0">
                <a:latin typeface="Avenir Book" charset="0"/>
                <a:ea typeface="Avenir Book" charset="0"/>
                <a:cs typeface="Avenir Book" charset="0"/>
              </a:defRPr>
            </a:lvl4pPr>
            <a:lvl5pPr>
              <a:defRPr sz="2000"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Box 28"/>
          <p:cNvSpPr txBox="1"/>
          <p:nvPr userDrawn="1"/>
        </p:nvSpPr>
        <p:spPr>
          <a:xfrm>
            <a:off x="3789253" y="6510931"/>
            <a:ext cx="7729688" cy="200055"/>
          </a:xfrm>
          <a:prstGeom prst="rect">
            <a:avLst/>
          </a:prstGeom>
          <a:noFill/>
        </p:spPr>
        <p:txBody>
          <a:bodyPr wrap="square" rtlCol="0" anchor="ctr">
            <a:spAutoFit/>
          </a:bodyPr>
          <a:lstStyle/>
          <a:p>
            <a:pPr algn="r"/>
            <a:r>
              <a:rPr lang="en-US" sz="700" kern="0">
                <a:solidFill>
                  <a:prstClr val="white">
                    <a:lumMod val="50000"/>
                  </a:prstClr>
                </a:solidFill>
                <a:latin typeface="Avenir Book" charset="0"/>
                <a:ea typeface="Avenir Book" charset="0"/>
                <a:cs typeface="Avenir Book" charset="0"/>
              </a:rPr>
              <a:t>© Copyright 2018 Kony, Inc. All rights reserved.  The information contained herein is subject to change without notice.</a:t>
            </a:r>
          </a:p>
        </p:txBody>
      </p:sp>
      <p:sp>
        <p:nvSpPr>
          <p:cNvPr id="32" name="Slide Number Placeholder 9"/>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lvl1pPr algn="r">
              <a:defRPr sz="1000" b="0" i="0">
                <a:solidFill>
                  <a:schemeClr val="bg2">
                    <a:lumMod val="75000"/>
                  </a:schemeClr>
                </a:solidFill>
                <a:latin typeface="Avenir Medium" charset="0"/>
                <a:ea typeface="Avenir Medium" charset="0"/>
                <a:cs typeface="Avenir Medium" charset="0"/>
              </a:defRPr>
            </a:lvl1pPr>
          </a:lstStyle>
          <a:p>
            <a:fld id="{FBB97951-CD40-4FB0-ABC8-FCC353E2C20F}" type="slidenum">
              <a:rPr lang="en-GB" smtClean="0">
                <a:solidFill>
                  <a:srgbClr val="F2F1F1">
                    <a:lumMod val="75000"/>
                  </a:srgbClr>
                </a:solidFill>
              </a:rPr>
              <a:pPr/>
              <a:t>‹#›</a:t>
            </a:fld>
            <a:endParaRPr lang="en-GB">
              <a:solidFill>
                <a:srgbClr val="F2F1F1">
                  <a:lumMod val="75000"/>
                </a:srgbClr>
              </a:solidFill>
            </a:endParaRPr>
          </a:p>
        </p:txBody>
      </p:sp>
      <p:sp>
        <p:nvSpPr>
          <p:cNvPr id="33" name="TextBox 32"/>
          <p:cNvSpPr txBox="1"/>
          <p:nvPr userDrawn="1"/>
        </p:nvSpPr>
        <p:spPr>
          <a:xfrm>
            <a:off x="1502335" y="6515514"/>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34" name="Group 33"/>
          <p:cNvGrpSpPr/>
          <p:nvPr userDrawn="1"/>
        </p:nvGrpSpPr>
        <p:grpSpPr>
          <a:xfrm>
            <a:off x="676515" y="6515135"/>
            <a:ext cx="782037" cy="250726"/>
            <a:chOff x="552690" y="895678"/>
            <a:chExt cx="1953843" cy="626414"/>
          </a:xfrm>
          <a:solidFill>
            <a:schemeClr val="bg1"/>
          </a:solidFill>
          <a:effectLst/>
        </p:grpSpPr>
        <p:grpSp>
          <p:nvGrpSpPr>
            <p:cNvPr id="35" name="Group 34"/>
            <p:cNvGrpSpPr/>
            <p:nvPr userDrawn="1"/>
          </p:nvGrpSpPr>
          <p:grpSpPr>
            <a:xfrm>
              <a:off x="1905096" y="895678"/>
              <a:ext cx="601437" cy="583509"/>
              <a:chOff x="10476452" y="-832174"/>
              <a:chExt cx="1171573" cy="1136653"/>
            </a:xfrm>
            <a:grpFill/>
          </p:grpSpPr>
          <p:sp>
            <p:nvSpPr>
              <p:cNvPr id="43"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5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36" name="Group 35"/>
            <p:cNvGrpSpPr/>
            <p:nvPr userDrawn="1"/>
          </p:nvGrpSpPr>
          <p:grpSpPr>
            <a:xfrm>
              <a:off x="552690" y="935324"/>
              <a:ext cx="1256663" cy="586768"/>
              <a:chOff x="6678386" y="-1685698"/>
              <a:chExt cx="2447925" cy="1143000"/>
            </a:xfrm>
            <a:grpFill/>
          </p:grpSpPr>
          <p:sp>
            <p:nvSpPr>
              <p:cNvPr id="37" name="Freeform 36"/>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8" name="Freeform 37"/>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39" name="Freeform 38"/>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0" name="Freeform 39"/>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1" name="Freeform 40"/>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42" name="Freeform 41"/>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24965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 name="Title 1"/>
          <p:cNvSpPr>
            <a:spLocks noGrp="1"/>
          </p:cNvSpPr>
          <p:nvPr>
            <p:ph type="title"/>
          </p:nvPr>
        </p:nvSpPr>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pPr/>
              <a:t>‹#›</a:t>
            </a:fld>
            <a:endParaRPr lang="en-GB"/>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b="0" i="1">
                <a:solidFill>
                  <a:schemeClr val="bg1"/>
                </a:solidFill>
                <a:latin typeface="Avenir Book Oblique" charset="0"/>
                <a:ea typeface="Avenir Book Oblique" charset="0"/>
                <a:cs typeface="Avenir Book Oblique" charset="0"/>
              </a:rPr>
              <a:t>Stay Ahead</a:t>
            </a:r>
            <a:endParaRPr lang="uk-UA" sz="1400" b="0" i="1">
              <a:solidFill>
                <a:schemeClr val="bg1"/>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451594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Dark">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Avenir Book" charset="0"/>
            </a:endParaRPr>
          </a:p>
        </p:txBody>
      </p:sp>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476926"/>
            <a:ext cx="461588" cy="365125"/>
          </a:xfrm>
          <a:prstGeom prst="rect">
            <a:avLst/>
          </a:prstGeom>
        </p:spPr>
        <p:txBody>
          <a:bodyPr vert="horz" lIns="91440" tIns="45720" rIns="91440" bIns="45720" rtlCol="0" anchor="ctr"/>
          <a:lstStyle>
            <a:lvl1pPr algn="r">
              <a:defRPr sz="1000" b="0" i="0">
                <a:solidFill>
                  <a:schemeClr val="bg1"/>
                </a:solidFill>
                <a:latin typeface="Avenir Medium" charset="0"/>
                <a:ea typeface="Avenir Medium" charset="0"/>
                <a:cs typeface="Avenir Medium" charset="0"/>
              </a:defRPr>
            </a:lvl1pPr>
          </a:lstStyle>
          <a:p>
            <a:fld id="{FBB97951-CD40-4FB0-ABC8-FCC353E2C20F}" type="slidenum">
              <a:rPr lang="en-GB" smtClean="0">
                <a:solidFill>
                  <a:prstClr val="white"/>
                </a:solidFill>
              </a:rPr>
              <a:pPr/>
              <a:t>‹#›</a:t>
            </a:fld>
            <a:endParaRPr lang="en-GB">
              <a:solidFill>
                <a:prstClr val="white"/>
              </a:solidFill>
            </a:endParaRPr>
          </a:p>
        </p:txBody>
      </p:sp>
      <p:sp>
        <p:nvSpPr>
          <p:cNvPr id="28" name="TextBox 27"/>
          <p:cNvSpPr txBox="1"/>
          <p:nvPr userDrawn="1"/>
        </p:nvSpPr>
        <p:spPr>
          <a:xfrm>
            <a:off x="3789253" y="6553869"/>
            <a:ext cx="7729688" cy="200055"/>
          </a:xfrm>
          <a:prstGeom prst="rect">
            <a:avLst/>
          </a:prstGeom>
          <a:noFill/>
        </p:spPr>
        <p:txBody>
          <a:bodyPr wrap="square" rtlCol="0" anchor="ctr">
            <a:spAutoFit/>
          </a:bodyPr>
          <a:lstStyle/>
          <a:p>
            <a:pPr algn="r"/>
            <a:r>
              <a:rPr lang="en-US" sz="700" kern="0">
                <a:solidFill>
                  <a:prstClr val="white"/>
                </a:solidFill>
                <a:latin typeface="Avenir Book" charset="0"/>
                <a:ea typeface="Avenir Book" charset="0"/>
                <a:cs typeface="Avenir Book" charset="0"/>
              </a:rPr>
              <a:t>© Copyright 2018 Kony, Inc. All rights reserved.  The information contained herein is subject to change without notice.</a:t>
            </a:r>
          </a:p>
        </p:txBody>
      </p:sp>
      <p:sp>
        <p:nvSpPr>
          <p:cNvPr id="55" name="TextBox 54"/>
          <p:cNvSpPr txBox="1"/>
          <p:nvPr userDrawn="1"/>
        </p:nvSpPr>
        <p:spPr>
          <a:xfrm>
            <a:off x="1495985" y="6499639"/>
            <a:ext cx="3187703" cy="307777"/>
          </a:xfrm>
          <a:prstGeom prst="rect">
            <a:avLst/>
          </a:prstGeom>
          <a:noFill/>
        </p:spPr>
        <p:txBody>
          <a:bodyPr wrap="square" rtlCol="0">
            <a:spAutoFit/>
          </a:bodyPr>
          <a:lstStyle/>
          <a:p>
            <a:r>
              <a:rPr lang="en-US" sz="1400" i="1">
                <a:solidFill>
                  <a:prstClr val="white"/>
                </a:solidFill>
                <a:latin typeface="Avenir Book Oblique" charset="0"/>
                <a:ea typeface="Avenir Book Oblique" charset="0"/>
                <a:cs typeface="Avenir Book Oblique" charset="0"/>
              </a:rPr>
              <a:t>Stay Ahead</a:t>
            </a:r>
            <a:endParaRPr lang="uk-UA" sz="1400" i="1">
              <a:solidFill>
                <a:prstClr val="white"/>
              </a:solidFill>
              <a:latin typeface="Avenir Book Oblique" charset="0"/>
              <a:ea typeface="Avenir Book Oblique" charset="0"/>
              <a:cs typeface="Avenir Book Oblique" charset="0"/>
            </a:endParaRPr>
          </a:p>
        </p:txBody>
      </p:sp>
      <p:grpSp>
        <p:nvGrpSpPr>
          <p:cNvPr id="56" name="Group 55"/>
          <p:cNvGrpSpPr/>
          <p:nvPr userDrawn="1"/>
        </p:nvGrpSpPr>
        <p:grpSpPr>
          <a:xfrm>
            <a:off x="676515" y="6515135"/>
            <a:ext cx="782037" cy="250726"/>
            <a:chOff x="552690" y="895678"/>
            <a:chExt cx="1953843" cy="626414"/>
          </a:xfrm>
          <a:solidFill>
            <a:schemeClr val="bg1"/>
          </a:solidFill>
          <a:effectLst/>
        </p:grpSpPr>
        <p:grpSp>
          <p:nvGrpSpPr>
            <p:cNvPr id="57" name="Group 56"/>
            <p:cNvGrpSpPr/>
            <p:nvPr userDrawn="1"/>
          </p:nvGrpSpPr>
          <p:grpSpPr>
            <a:xfrm>
              <a:off x="1905096" y="895678"/>
              <a:ext cx="601437" cy="583509"/>
              <a:chOff x="10476452" y="-832174"/>
              <a:chExt cx="1171573" cy="1136653"/>
            </a:xfrm>
            <a:grpFill/>
          </p:grpSpPr>
          <p:sp>
            <p:nvSpPr>
              <p:cNvPr id="65"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6"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7"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8"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9"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70"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nvGrpSpPr>
            <p:cNvPr id="58" name="Group 57"/>
            <p:cNvGrpSpPr/>
            <p:nvPr userDrawn="1"/>
          </p:nvGrpSpPr>
          <p:grpSpPr>
            <a:xfrm>
              <a:off x="552690" y="935324"/>
              <a:ext cx="1256663" cy="586768"/>
              <a:chOff x="6678386" y="-1685698"/>
              <a:chExt cx="2447925" cy="1143000"/>
            </a:xfrm>
            <a:grpFill/>
          </p:grpSpPr>
          <p:sp>
            <p:nvSpPr>
              <p:cNvPr id="59" name="Freeform 58"/>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0" name="Freeform 59"/>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1" name="Freeform 60"/>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2" name="Freeform 61"/>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3" name="Freeform 62"/>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sp>
            <p:nvSpPr>
              <p:cNvPr id="64" name="Freeform 63"/>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venir Book" charset="0"/>
                </a:endParaRPr>
              </a:p>
            </p:txBody>
          </p:sp>
        </p:grpSp>
      </p:grpSp>
    </p:spTree>
    <p:extLst>
      <p:ext uri="{BB962C8B-B14F-4D97-AF65-F5344CB8AC3E}">
        <p14:creationId xmlns:p14="http://schemas.microsoft.com/office/powerpoint/2010/main" val="6543033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6246A">
                    <a:lumMod val="40000"/>
                    <a:lumOff val="60000"/>
                  </a:srgbClr>
                </a:solidFill>
              </a:rPr>
              <a:pPr/>
              <a:t>‹#›</a:t>
            </a:fld>
            <a:endParaRPr lang="en-GB">
              <a:solidFill>
                <a:srgbClr val="36246A">
                  <a:lumMod val="40000"/>
                  <a:lumOff val="60000"/>
                </a:srgbClr>
              </a:solidFill>
            </a:endParaRPr>
          </a:p>
        </p:txBody>
      </p:sp>
    </p:spTree>
    <p:extLst>
      <p:ext uri="{BB962C8B-B14F-4D97-AF65-F5344CB8AC3E}">
        <p14:creationId xmlns:p14="http://schemas.microsoft.com/office/powerpoint/2010/main" val="1163888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ypical Content W Subtitle">
    <p:spTree>
      <p:nvGrpSpPr>
        <p:cNvPr id="1" name=""/>
        <p:cNvGrpSpPr/>
        <p:nvPr/>
      </p:nvGrpSpPr>
      <p:grpSpPr>
        <a:xfrm>
          <a:off x="0" y="0"/>
          <a:ext cx="0" cy="0"/>
          <a:chOff x="0" y="0"/>
          <a:chExt cx="0" cy="0"/>
        </a:xfrm>
      </p:grpSpPr>
      <p:sp>
        <p:nvSpPr>
          <p:cNvPr id="2" name="Title 1"/>
          <p:cNvSpPr>
            <a:spLocks noGrp="1"/>
          </p:cNvSpPr>
          <p:nvPr>
            <p:ph type="title"/>
          </p:nvPr>
        </p:nvSpPr>
        <p:spPr>
          <a:xfrm>
            <a:off x="673059" y="365125"/>
            <a:ext cx="10845882" cy="606425"/>
          </a:xfrm>
          <a:prstGeom prst="rect">
            <a:avLst/>
          </a:prstGeom>
        </p:spPr>
        <p:txBody>
          <a:bodyPr anchor="t" anchorCtr="0">
            <a:normAutofit/>
          </a:bodyPr>
          <a:lstStyle>
            <a:lvl1pPr algn="l" defTabSz="914400" rtl="0" eaLnBrk="1" latinLnBrk="0" hangingPunct="1">
              <a:lnSpc>
                <a:spcPct val="90000"/>
              </a:lnSpc>
              <a:spcBef>
                <a:spcPct val="0"/>
              </a:spcBef>
              <a:buNone/>
              <a:defRPr lang="en-US" sz="4000" kern="1200" dirty="0">
                <a:solidFill>
                  <a:schemeClr val="tx1"/>
                </a:solidFill>
                <a:latin typeface="+mj-lt"/>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6246A">
                    <a:lumMod val="40000"/>
                    <a:lumOff val="60000"/>
                  </a:srgbClr>
                </a:solidFill>
              </a:rPr>
              <a:pPr/>
              <a:t>‹#›</a:t>
            </a:fld>
            <a:endParaRPr lang="en-GB">
              <a:solidFill>
                <a:srgbClr val="36246A">
                  <a:lumMod val="40000"/>
                  <a:lumOff val="60000"/>
                </a:srgbClr>
              </a:solidFill>
            </a:endParaRPr>
          </a:p>
        </p:txBody>
      </p:sp>
      <p:sp>
        <p:nvSpPr>
          <p:cNvPr id="10" name="Text Placeholder 9"/>
          <p:cNvSpPr>
            <a:spLocks noGrp="1"/>
          </p:cNvSpPr>
          <p:nvPr>
            <p:ph type="body" sz="quarter" idx="10" hasCustomPrompt="1"/>
          </p:nvPr>
        </p:nvSpPr>
        <p:spPr>
          <a:xfrm>
            <a:off x="673100" y="971550"/>
            <a:ext cx="10845841" cy="438150"/>
          </a:xfrm>
          <a:prstGeom prst="rect">
            <a:avLst/>
          </a:prstGeom>
        </p:spPr>
        <p:txBody>
          <a:bodyPr anchor="t"/>
          <a:lstStyle>
            <a:lvl1pPr marL="0" indent="0">
              <a:buNone/>
              <a:defRPr sz="2400"/>
            </a:lvl1pPr>
          </a:lstStyle>
          <a:p>
            <a:pPr lvl="0"/>
            <a:r>
              <a:rPr lang="en-US"/>
              <a:t>Click to add subtitle</a:t>
            </a:r>
            <a:endParaRPr lang="en-GB"/>
          </a:p>
        </p:txBody>
      </p:sp>
      <p:sp>
        <p:nvSpPr>
          <p:cNvPr id="7" name="Content Placeholder 5"/>
          <p:cNvSpPr>
            <a:spLocks noGrp="1"/>
          </p:cNvSpPr>
          <p:nvPr>
            <p:ph sz="quarter" idx="12"/>
          </p:nvPr>
        </p:nvSpPr>
        <p:spPr>
          <a:xfrm>
            <a:off x="673100" y="1577975"/>
            <a:ext cx="10845800" cy="4625600"/>
          </a:xfrm>
          <a:prstGeom prst="rect">
            <a:avLst/>
          </a:prstGeom>
        </p:spPr>
        <p:txBody>
          <a:bodyPr/>
          <a:lstStyle>
            <a:lvl1pPr>
              <a:defRPr sz="2400"/>
            </a:lvl1pPr>
            <a:lvl2pPr>
              <a:defRPr sz="2000">
                <a:solidFill>
                  <a:schemeClr val="accent1"/>
                </a:solidFill>
              </a:defRPr>
            </a:lvl2pPr>
            <a:lvl3pPr>
              <a:defRPr sz="1800">
                <a:solidFill>
                  <a:schemeClr val="tx1">
                    <a:lumMod val="50000"/>
                    <a:lumOff val="50000"/>
                  </a:schemeClr>
                </a:solidFill>
              </a:defRPr>
            </a:lvl3pPr>
            <a:lvl4pPr>
              <a:defRPr sz="1600">
                <a:solidFill>
                  <a:schemeClr val="tx1">
                    <a:lumMod val="50000"/>
                    <a:lumOff val="50000"/>
                  </a:schemeClr>
                </a:solidFill>
              </a:defRPr>
            </a:lvl4pPr>
            <a:lvl5pPr>
              <a:defRPr sz="1600">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7154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bg1"/>
        </a:solidFill>
        <a:effectLst/>
      </p:bgPr>
    </p:bg>
    <p:spTree>
      <p:nvGrpSpPr>
        <p:cNvPr id="1" name=""/>
        <p:cNvGrpSpPr/>
        <p:nvPr/>
      </p:nvGrpSpPr>
      <p:grpSpPr>
        <a:xfrm>
          <a:off x="0" y="0"/>
          <a:ext cx="0" cy="0"/>
          <a:chOff x="0" y="0"/>
          <a:chExt cx="0" cy="0"/>
        </a:xfrm>
      </p:grpSpPr>
      <p:sp>
        <p:nvSpPr>
          <p:cNvPr id="13" name="Title Placeholder 3"/>
          <p:cNvSpPr>
            <a:spLocks noGrp="1"/>
          </p:cNvSpPr>
          <p:nvPr>
            <p:ph type="title"/>
          </p:nvPr>
        </p:nvSpPr>
        <p:spPr>
          <a:xfrm>
            <a:off x="609600" y="410492"/>
            <a:ext cx="10972800" cy="1143000"/>
          </a:xfrm>
          <a:prstGeom prst="rect">
            <a:avLst/>
          </a:prstGeom>
        </p:spPr>
        <p:txBody>
          <a:bodyPr vert="horz" lIns="91440" tIns="0" rIns="91440" bIns="0" rtlCol="0" anchor="t" anchorCtr="0">
            <a:normAutofit/>
          </a:bodyPr>
          <a:lstStyle>
            <a:lvl1pPr>
              <a:defRPr>
                <a:solidFill>
                  <a:schemeClr val="tx1"/>
                </a:solidFill>
              </a:defRPr>
            </a:lvl1pPr>
          </a:lstStyle>
          <a:p>
            <a:r>
              <a:rPr lang="en-US"/>
              <a:t>Click to edit Master title style</a:t>
            </a:r>
          </a:p>
        </p:txBody>
      </p:sp>
      <p:sp>
        <p:nvSpPr>
          <p:cNvPr id="6" name="Footer Placeholder 4"/>
          <p:cNvSpPr>
            <a:spLocks noGrp="1"/>
          </p:cNvSpPr>
          <p:nvPr>
            <p:ph type="ftr" sz="quarter" idx="3"/>
          </p:nvPr>
        </p:nvSpPr>
        <p:spPr>
          <a:xfrm>
            <a:off x="826841" y="6456008"/>
            <a:ext cx="9944992" cy="365125"/>
          </a:xfrm>
          <a:prstGeom prst="rect">
            <a:avLst/>
          </a:prstGeom>
        </p:spPr>
        <p:txBody>
          <a:bodyPr vert="horz" lIns="91440" tIns="45720" rIns="91440" bIns="45720" rtlCol="0" anchor="ctr"/>
          <a:lstStyle>
            <a:lvl1pPr algn="l">
              <a:defRPr sz="1067">
                <a:solidFill>
                  <a:srgbClr val="CCDAE9"/>
                </a:solidFill>
                <a:latin typeface="Calibri" panose="00000500000000000000" pitchFamily="50" charset="0"/>
              </a:defRPr>
            </a:lvl1pPr>
          </a:lstStyle>
          <a:p>
            <a:pPr defTabSz="609585">
              <a:defRPr/>
            </a:pPr>
            <a:endParaRPr lang="en-US">
              <a:solidFill>
                <a:srgbClr val="35414C">
                  <a:lumMod val="20000"/>
                  <a:lumOff val="80000"/>
                </a:srgbClr>
              </a:solidFill>
              <a:latin typeface="Calibri" panose="020F0502020204030204" pitchFamily="34" charset="0"/>
            </a:endParaRPr>
          </a:p>
        </p:txBody>
      </p:sp>
      <p:sp>
        <p:nvSpPr>
          <p:cNvPr id="8" name="Slide Number Placeholder 5"/>
          <p:cNvSpPr>
            <a:spLocks noGrp="1"/>
          </p:cNvSpPr>
          <p:nvPr>
            <p:ph type="sldNum" sz="quarter" idx="4"/>
          </p:nvPr>
        </p:nvSpPr>
        <p:spPr>
          <a:xfrm>
            <a:off x="1" y="6456008"/>
            <a:ext cx="784201" cy="365125"/>
          </a:xfrm>
          <a:prstGeom prst="rect">
            <a:avLst/>
          </a:prstGeom>
        </p:spPr>
        <p:txBody>
          <a:bodyPr vert="horz" lIns="91440" tIns="45720" rIns="91440" bIns="45720" rtlCol="0" anchor="ctr"/>
          <a:lstStyle>
            <a:lvl1pPr algn="r">
              <a:defRPr sz="1067">
                <a:solidFill>
                  <a:srgbClr val="CCDAE9"/>
                </a:solidFill>
                <a:latin typeface="Calibri" panose="020F0502020204030204" pitchFamily="34" charset="0"/>
              </a:defRPr>
            </a:lvl1pPr>
          </a:lstStyle>
          <a:p>
            <a:pPr>
              <a:defRPr/>
            </a:pPr>
            <a:fld id="{F74BDFC9-76D9-8C4A-811E-F12869A36264}" type="slidenum">
              <a:rPr lang="en-US" smtClean="0"/>
              <a:pPr>
                <a:defRPr/>
              </a:pPr>
              <a:t>‹#›</a:t>
            </a:fld>
            <a:endParaRPr lang="en-US"/>
          </a:p>
        </p:txBody>
      </p:sp>
    </p:spTree>
    <p:extLst>
      <p:ext uri="{BB962C8B-B14F-4D97-AF65-F5344CB8AC3E}">
        <p14:creationId xmlns:p14="http://schemas.microsoft.com/office/powerpoint/2010/main" val="6994103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2_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kern="1200" dirty="0">
                <a:solidFill>
                  <a:schemeClr val="tx1"/>
                </a:solidFill>
                <a:latin typeface="Avenir LT Std 65 Medium" panose="020B0603020203020204" pitchFamily="34" charset="0"/>
                <a:ea typeface="+mj-ea"/>
                <a:cs typeface="+mj-cs"/>
              </a:defRPr>
            </a:lvl1pPr>
          </a:lstStyle>
          <a:p>
            <a:r>
              <a:rPr lang="en-US"/>
              <a:t>Click to edit Master title style</a:t>
            </a:r>
          </a:p>
        </p:txBody>
      </p:sp>
      <p:sp>
        <p:nvSpPr>
          <p:cNvPr id="4" name="Rectangle 3"/>
          <p:cNvSpPr/>
          <p:nvPr userDrawn="1"/>
        </p:nvSpPr>
        <p:spPr>
          <a:xfrm>
            <a:off x="11980530" y="0"/>
            <a:ext cx="21147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prstClr val="white"/>
              </a:solidFill>
            </a:endParaRPr>
          </a:p>
        </p:txBody>
      </p:sp>
      <p:sp>
        <p:nvSpPr>
          <p:cNvPr id="6" name="Slide Number Placeholder 9"/>
          <p:cNvSpPr>
            <a:spLocks noGrp="1"/>
          </p:cNvSpPr>
          <p:nvPr>
            <p:ph type="sldNum" sz="quarter" idx="4"/>
          </p:nvPr>
        </p:nvSpPr>
        <p:spPr>
          <a:xfrm>
            <a:off x="11608311" y="6400414"/>
            <a:ext cx="372218" cy="276999"/>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solidFill>
                  <a:srgbClr val="343E48">
                    <a:lumMod val="40000"/>
                    <a:lumOff val="60000"/>
                  </a:srgbClr>
                </a:solidFill>
              </a:rPr>
              <a:pPr/>
              <a:t>‹#›</a:t>
            </a:fld>
            <a:endParaRPr lang="en-GB">
              <a:solidFill>
                <a:srgbClr val="343E48">
                  <a:lumMod val="40000"/>
                  <a:lumOff val="60000"/>
                </a:srgbClr>
              </a:solidFill>
            </a:endParaRPr>
          </a:p>
        </p:txBody>
      </p:sp>
    </p:spTree>
    <p:extLst>
      <p:ext uri="{BB962C8B-B14F-4D97-AF65-F5344CB8AC3E}">
        <p14:creationId xmlns:p14="http://schemas.microsoft.com/office/powerpoint/2010/main" val="32040126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70271" y="365125"/>
            <a:ext cx="10948670" cy="1325563"/>
          </a:xfrm>
          <a:prstGeom prst="rect">
            <a:avLst/>
          </a:prstGeom>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7/13/2024</a:t>
            </a:fld>
            <a:endParaRPr lang="en-US"/>
          </a:p>
        </p:txBody>
      </p:sp>
      <p:sp>
        <p:nvSpPr>
          <p:cNvPr id="7" name="Holder 7"/>
          <p:cNvSpPr>
            <a:spLocks noGrp="1"/>
          </p:cNvSpPr>
          <p:nvPr>
            <p:ph type="sldNum" sz="quarter" idx="7"/>
          </p:nvPr>
        </p:nvSpPr>
        <p:spPr>
          <a:xfrm>
            <a:off x="11518941" y="6466542"/>
            <a:ext cx="461588" cy="36512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579995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70271" y="365125"/>
            <a:ext cx="10948670" cy="1325563"/>
          </a:xfrm>
          <a:prstGeom prst="rect">
            <a:avLst/>
          </a:prstGeom>
        </p:spPr>
        <p:txBody>
          <a:bodyPr lIns="0" tIns="0" rIns="0" bIns="0"/>
          <a:lstStyle>
            <a:lvl1pPr>
              <a:defRPr sz="3146" b="1" i="0">
                <a:solidFill>
                  <a:srgbClr val="404248"/>
                </a:solidFill>
                <a:latin typeface="PT Serif"/>
                <a:cs typeface="PT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7/13/2024</a:t>
            </a:fld>
            <a:endParaRPr lang="en-US"/>
          </a:p>
        </p:txBody>
      </p:sp>
      <p:sp>
        <p:nvSpPr>
          <p:cNvPr id="6" name="Holder 6"/>
          <p:cNvSpPr>
            <a:spLocks noGrp="1"/>
          </p:cNvSpPr>
          <p:nvPr>
            <p:ph type="sldNum" sz="quarter" idx="7"/>
          </p:nvPr>
        </p:nvSpPr>
        <p:spPr>
          <a:xfrm>
            <a:off x="11518941" y="6466542"/>
            <a:ext cx="461588" cy="36512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08106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bg1">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228600"/>
            <a:ext cx="11104881" cy="40233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3200" b="0" dirty="0">
                <a:solidFill>
                  <a:srgbClr val="565656"/>
                </a:solidFill>
                <a:latin typeface="+mj-lt"/>
                <a:ea typeface="+mj-ea"/>
                <a:cs typeface="+mj-cs"/>
              </a:defRPr>
            </a:lvl1pPr>
          </a:lstStyle>
          <a:p>
            <a:pPr lvl="0" algn="l" rtl="0" eaLnBrk="1" fontAlgn="base" hangingPunct="1">
              <a:spcBef>
                <a:spcPct val="0"/>
              </a:spcBef>
              <a:spcAft>
                <a:spcPct val="0"/>
              </a:spcAft>
            </a:pPr>
            <a:r>
              <a:rPr lang="en-US"/>
              <a:t>Click to edit Master title style</a:t>
            </a:r>
          </a:p>
        </p:txBody>
      </p:sp>
    </p:spTree>
    <p:extLst>
      <p:ext uri="{BB962C8B-B14F-4D97-AF65-F5344CB8AC3E}">
        <p14:creationId xmlns:p14="http://schemas.microsoft.com/office/powerpoint/2010/main" val="2061763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18941" y="6466542"/>
            <a:ext cx="461588"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89093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Title and Content Reversed">
    <p:spTree>
      <p:nvGrpSpPr>
        <p:cNvPr id="1" name=""/>
        <p:cNvGrpSpPr/>
        <p:nvPr/>
      </p:nvGrpSpPr>
      <p:grpSpPr>
        <a:xfrm>
          <a:off x="0" y="0"/>
          <a:ext cx="0" cy="0"/>
          <a:chOff x="0" y="0"/>
          <a:chExt cx="0" cy="0"/>
        </a:xfrm>
      </p:grpSpPr>
      <p:sp>
        <p:nvSpPr>
          <p:cNvPr id="20" name="Rectangle 19"/>
          <p:cNvSpPr/>
          <p:nvPr userDrawn="1"/>
        </p:nvSpPr>
        <p:spPr>
          <a:xfrm>
            <a:off x="1524" y="0"/>
            <a:ext cx="12188952"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venir Book" charset="0"/>
            </a:endParaRPr>
          </a:p>
        </p:txBody>
      </p:sp>
      <p:sp>
        <p:nvSpPr>
          <p:cNvPr id="23" name="Rectangle 22"/>
          <p:cNvSpPr/>
          <p:nvPr userDrawn="1"/>
        </p:nvSpPr>
        <p:spPr>
          <a:xfrm>
            <a:off x="0" y="1249678"/>
            <a:ext cx="12191999" cy="4915731"/>
          </a:xfrm>
          <a:prstGeom prst="rect">
            <a:avLst/>
          </a:prstGeom>
          <a:solidFill>
            <a:srgbClr val="F2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059" y="365126"/>
            <a:ext cx="10845882" cy="881326"/>
          </a:xfrm>
          <a:prstGeom prst="rect">
            <a:avLst/>
          </a:prstGeom>
        </p:spPr>
        <p:txBody>
          <a:bodyPr anchor="t" anchorCtr="0">
            <a:normAutofit/>
          </a:bodyPr>
          <a:lstStyle>
            <a:lvl1pPr algn="l" defTabSz="914400" rtl="0" eaLnBrk="1" latinLnBrk="0" hangingPunct="1">
              <a:lnSpc>
                <a:spcPct val="90000"/>
              </a:lnSpc>
              <a:spcBef>
                <a:spcPct val="0"/>
              </a:spcBef>
              <a:buNone/>
              <a:defRPr lang="en-US" sz="3600" b="0" i="0" kern="1200" dirty="0">
                <a:solidFill>
                  <a:schemeClr val="bg1"/>
                </a:solidFill>
                <a:latin typeface="Avenir Book" charset="0"/>
                <a:ea typeface="+mj-ea"/>
                <a:cs typeface="+mj-cs"/>
              </a:defRPr>
            </a:lvl1pPr>
          </a:lstStyle>
          <a:p>
            <a:r>
              <a:rPr lang="en-US"/>
              <a:t>Click to edit Master title style</a:t>
            </a:r>
          </a:p>
        </p:txBody>
      </p:sp>
      <p:sp>
        <p:nvSpPr>
          <p:cNvPr id="27"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b="0" i="0">
                <a:solidFill>
                  <a:schemeClr val="bg1"/>
                </a:solidFill>
                <a:latin typeface="Avenir Book" charset="0"/>
              </a:defRPr>
            </a:lvl1pPr>
          </a:lstStyle>
          <a:p>
            <a:fld id="{FBB97951-CD40-4FB0-ABC8-FCC353E2C20F}" type="slidenum">
              <a:rPr lang="en-GB" smtClean="0"/>
              <a:pPr/>
              <a:t>‹#›</a:t>
            </a:fld>
            <a:endParaRPr lang="en-GB"/>
          </a:p>
        </p:txBody>
      </p:sp>
      <p:sp>
        <p:nvSpPr>
          <p:cNvPr id="28" name="TextBox 27"/>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2017 Kony, Inc. All rights reserved.  The information contained herein is subject to change without notice.</a:t>
            </a:r>
          </a:p>
        </p:txBody>
      </p:sp>
      <p:grpSp>
        <p:nvGrpSpPr>
          <p:cNvPr id="29" name="Group 28"/>
          <p:cNvGrpSpPr/>
          <p:nvPr userDrawn="1"/>
        </p:nvGrpSpPr>
        <p:grpSpPr>
          <a:xfrm>
            <a:off x="685095" y="6380827"/>
            <a:ext cx="966905" cy="309995"/>
            <a:chOff x="552690" y="895678"/>
            <a:chExt cx="1953843" cy="626414"/>
          </a:xfrm>
          <a:solidFill>
            <a:schemeClr val="bg1"/>
          </a:solidFill>
          <a:effectLst/>
        </p:grpSpPr>
        <p:grpSp>
          <p:nvGrpSpPr>
            <p:cNvPr id="30" name="Group 29"/>
            <p:cNvGrpSpPr/>
            <p:nvPr userDrawn="1"/>
          </p:nvGrpSpPr>
          <p:grpSpPr>
            <a:xfrm>
              <a:off x="1905096" y="895678"/>
              <a:ext cx="601437" cy="583509"/>
              <a:chOff x="10476452" y="-832174"/>
              <a:chExt cx="1171573" cy="1136653"/>
            </a:xfrm>
            <a:grpFill/>
          </p:grpSpPr>
          <p:sp>
            <p:nvSpPr>
              <p:cNvPr id="38"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2"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3"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31" name="Group 30"/>
            <p:cNvGrpSpPr/>
            <p:nvPr userDrawn="1"/>
          </p:nvGrpSpPr>
          <p:grpSpPr>
            <a:xfrm>
              <a:off x="552690" y="935324"/>
              <a:ext cx="1256663" cy="586768"/>
              <a:chOff x="6678386" y="-1685698"/>
              <a:chExt cx="2447925" cy="1143000"/>
            </a:xfrm>
            <a:grpFill/>
          </p:grpSpPr>
          <p:sp>
            <p:nvSpPr>
              <p:cNvPr id="32"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6"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7"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
        <p:nvSpPr>
          <p:cNvPr id="21" name="Content Placeholder 6"/>
          <p:cNvSpPr>
            <a:spLocks noGrp="1"/>
          </p:cNvSpPr>
          <p:nvPr>
            <p:ph sz="quarter" idx="10"/>
          </p:nvPr>
        </p:nvSpPr>
        <p:spPr>
          <a:xfrm>
            <a:off x="685095" y="1514336"/>
            <a:ext cx="10886773" cy="4525633"/>
          </a:xfrm>
          <a:prstGeom prst="rect">
            <a:avLst/>
          </a:prstGeom>
        </p:spPr>
        <p:txBody>
          <a:bodyPr>
            <a:normAutofit/>
          </a:bodyPr>
          <a:lstStyle>
            <a:lvl1pPr>
              <a:lnSpc>
                <a:spcPct val="100000"/>
              </a:lnSpc>
              <a:spcBef>
                <a:spcPts val="0"/>
              </a:spcBef>
              <a:spcAft>
                <a:spcPts val="600"/>
              </a:spcAft>
              <a:defRPr sz="2000" b="0" i="0">
                <a:solidFill>
                  <a:schemeClr val="tx2"/>
                </a:solidFill>
                <a:latin typeface="Avenir Book" charset="0"/>
                <a:ea typeface="Avenir Book" charset="0"/>
                <a:cs typeface="Avenir Book" charset="0"/>
              </a:defRPr>
            </a:lvl1pPr>
            <a:lvl2pPr>
              <a:lnSpc>
                <a:spcPct val="100000"/>
              </a:lnSpc>
              <a:spcBef>
                <a:spcPts val="0"/>
              </a:spcBef>
              <a:spcAft>
                <a:spcPts val="600"/>
              </a:spcAft>
              <a:defRPr sz="1800" b="0" i="0">
                <a:solidFill>
                  <a:schemeClr val="tx2"/>
                </a:solidFill>
                <a:latin typeface="Avenir Book" charset="0"/>
                <a:ea typeface="Avenir Book" charset="0"/>
                <a:cs typeface="Avenir Book" charset="0"/>
              </a:defRPr>
            </a:lvl2pPr>
            <a:lvl3pPr>
              <a:lnSpc>
                <a:spcPct val="100000"/>
              </a:lnSpc>
              <a:spcBef>
                <a:spcPts val="0"/>
              </a:spcBef>
              <a:spcAft>
                <a:spcPts val="600"/>
              </a:spcAft>
              <a:defRPr sz="1800" b="0" i="0">
                <a:solidFill>
                  <a:schemeClr val="tx2"/>
                </a:solidFill>
                <a:latin typeface="Avenir Book" charset="0"/>
                <a:ea typeface="Avenir Book" charset="0"/>
                <a:cs typeface="Avenir Book" charset="0"/>
              </a:defRPr>
            </a:lvl3pPr>
            <a:lvl4pPr>
              <a:lnSpc>
                <a:spcPct val="100000"/>
              </a:lnSpc>
              <a:spcBef>
                <a:spcPts val="0"/>
              </a:spcBef>
              <a:spcAft>
                <a:spcPts val="600"/>
              </a:spcAft>
              <a:defRPr sz="1600" b="0" i="0">
                <a:solidFill>
                  <a:schemeClr val="tx2"/>
                </a:solidFill>
                <a:latin typeface="Avenir Book" charset="0"/>
                <a:ea typeface="Avenir Book" charset="0"/>
                <a:cs typeface="Avenir Book" charset="0"/>
              </a:defRPr>
            </a:lvl4pPr>
            <a:lvl5pPr>
              <a:lnSpc>
                <a:spcPct val="100000"/>
              </a:lnSpc>
              <a:spcBef>
                <a:spcPts val="0"/>
              </a:spcBef>
              <a:spcAft>
                <a:spcPts val="600"/>
              </a:spcAft>
              <a:defRPr sz="1600" b="0" i="0">
                <a:solidFill>
                  <a:schemeClr val="tx2"/>
                </a:solidFill>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8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1526" y="4371675"/>
            <a:ext cx="2467852" cy="2233406"/>
          </a:xfrm>
          <a:prstGeom prst="rect">
            <a:avLst/>
          </a:prstGeom>
        </p:spPr>
      </p:pic>
    </p:spTree>
    <p:extLst>
      <p:ext uri="{BB962C8B-B14F-4D97-AF65-F5344CB8AC3E}">
        <p14:creationId xmlns:p14="http://schemas.microsoft.com/office/powerpoint/2010/main" val="12000226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ypical Content">
    <p:spTree>
      <p:nvGrpSpPr>
        <p:cNvPr id="1" name=""/>
        <p:cNvGrpSpPr/>
        <p:nvPr/>
      </p:nvGrpSpPr>
      <p:grpSpPr>
        <a:xfrm>
          <a:off x="0" y="0"/>
          <a:ext cx="0" cy="0"/>
          <a:chOff x="0" y="0"/>
          <a:chExt cx="0" cy="0"/>
        </a:xfrm>
      </p:grpSpPr>
      <p:sp>
        <p:nvSpPr>
          <p:cNvPr id="2" name="Title 1"/>
          <p:cNvSpPr>
            <a:spLocks noGrp="1"/>
          </p:cNvSpPr>
          <p:nvPr>
            <p:ph type="title"/>
          </p:nvPr>
        </p:nvSpPr>
        <p:spPr>
          <a:xfrm>
            <a:off x="600635" y="365125"/>
            <a:ext cx="10918306" cy="782357"/>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tx1"/>
                </a:solidFill>
                <a:latin typeface="Avenir Book" charset="0"/>
                <a:ea typeface="+mj-ea"/>
                <a:cs typeface="+mj-cs"/>
              </a:defRPr>
            </a:lvl1pPr>
          </a:lstStyle>
          <a:p>
            <a:r>
              <a:rPr lang="en-US"/>
              <a:t>Click to edit Master title style</a:t>
            </a:r>
          </a:p>
        </p:txBody>
      </p:sp>
      <p:sp>
        <p:nvSpPr>
          <p:cNvPr id="11"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a:solidFill>
                  <a:schemeClr val="tx2">
                    <a:lumMod val="40000"/>
                    <a:lumOff val="60000"/>
                  </a:schemeClr>
                </a:solidFill>
              </a:defRPr>
            </a:lvl1pPr>
          </a:lstStyle>
          <a:p>
            <a:fld id="{FBB97951-CD40-4FB0-ABC8-FCC353E2C20F}" type="slidenum">
              <a:rPr lang="en-GB" smtClean="0"/>
              <a:pPr/>
              <a:t>‹#›</a:t>
            </a:fld>
            <a:endParaRPr lang="en-GB"/>
          </a:p>
        </p:txBody>
      </p:sp>
      <p:sp>
        <p:nvSpPr>
          <p:cNvPr id="7" name="Content Placeholder 6"/>
          <p:cNvSpPr>
            <a:spLocks noGrp="1"/>
          </p:cNvSpPr>
          <p:nvPr>
            <p:ph sz="quarter" idx="10"/>
          </p:nvPr>
        </p:nvSpPr>
        <p:spPr>
          <a:xfrm>
            <a:off x="595313" y="1592263"/>
            <a:ext cx="10886773" cy="3338512"/>
          </a:xfrm>
          <a:prstGeom prst="rect">
            <a:avLst/>
          </a:prstGeom>
        </p:spPr>
        <p:txBody>
          <a:bodyPr/>
          <a:lstStyle>
            <a:lvl1pPr>
              <a:lnSpc>
                <a:spcPct val="100000"/>
              </a:lnSpc>
              <a:spcAft>
                <a:spcPts val="600"/>
              </a:spcAft>
              <a:defRPr b="0" i="0">
                <a:latin typeface="Avenir Book" charset="0"/>
                <a:ea typeface="Avenir Book" charset="0"/>
                <a:cs typeface="Avenir Book" charset="0"/>
              </a:defRPr>
            </a:lvl1pPr>
            <a:lvl2pPr>
              <a:lnSpc>
                <a:spcPct val="100000"/>
              </a:lnSpc>
              <a:spcAft>
                <a:spcPts val="600"/>
              </a:spcAft>
              <a:defRPr b="0" i="0">
                <a:latin typeface="Avenir Book" charset="0"/>
                <a:ea typeface="Avenir Book" charset="0"/>
                <a:cs typeface="Avenir Book" charset="0"/>
              </a:defRPr>
            </a:lvl2pPr>
            <a:lvl3pPr>
              <a:lnSpc>
                <a:spcPct val="100000"/>
              </a:lnSpc>
              <a:spcAft>
                <a:spcPts val="600"/>
              </a:spcAft>
              <a:defRPr b="0" i="0">
                <a:latin typeface="Avenir Book" charset="0"/>
                <a:ea typeface="Avenir Book" charset="0"/>
                <a:cs typeface="Avenir Book" charset="0"/>
              </a:defRPr>
            </a:lvl3pPr>
            <a:lvl4pPr>
              <a:lnSpc>
                <a:spcPct val="100000"/>
              </a:lnSpc>
              <a:spcAft>
                <a:spcPts val="600"/>
              </a:spcAft>
              <a:defRPr b="0" i="0">
                <a:latin typeface="Avenir Book" charset="0"/>
                <a:ea typeface="Avenir Book" charset="0"/>
                <a:cs typeface="Avenir Book" charset="0"/>
              </a:defRPr>
            </a:lvl4pPr>
            <a:lvl5pPr>
              <a:lnSpc>
                <a:spcPct val="100000"/>
              </a:lnSpc>
              <a:spcAft>
                <a:spcPts val="600"/>
              </a:spcAft>
              <a:defRPr b="0" i="0">
                <a:latin typeface="Avenir Book" charset="0"/>
                <a:ea typeface="Avenir Book" charset="0"/>
                <a:cs typeface="Avenir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27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0271" y="365125"/>
            <a:ext cx="10948670" cy="1325563"/>
          </a:xfrm>
          <a:prstGeom prst="rect">
            <a:avLst/>
          </a:prstGeom>
        </p:spPr>
        <p:txBody>
          <a:bodyPr anchor="t" anchorCtr="0">
            <a:normAutofit/>
          </a:bodyPr>
          <a:lstStyle>
            <a:lvl1pPr algn="l" defTabSz="914400" rtl="0" eaLnBrk="1" latinLnBrk="0" hangingPunct="1">
              <a:lnSpc>
                <a:spcPct val="90000"/>
              </a:lnSpc>
              <a:spcBef>
                <a:spcPct val="0"/>
              </a:spcBef>
              <a:buNone/>
              <a:defRPr lang="en-US" sz="4000" b="0" i="0" kern="1200" dirty="0">
                <a:solidFill>
                  <a:schemeClr val="bg1"/>
                </a:solidFill>
                <a:latin typeface="Avenir Book" charset="0"/>
                <a:ea typeface="+mj-ea"/>
                <a:cs typeface="+mj-cs"/>
              </a:defRPr>
            </a:lvl1pPr>
          </a:lstStyle>
          <a:p>
            <a:r>
              <a:rPr lang="en-US"/>
              <a:t>Click to edit Master title style</a:t>
            </a:r>
          </a:p>
        </p:txBody>
      </p:sp>
    </p:spTree>
    <p:extLst>
      <p:ext uri="{BB962C8B-B14F-4D97-AF65-F5344CB8AC3E}">
        <p14:creationId xmlns:p14="http://schemas.microsoft.com/office/powerpoint/2010/main" val="227919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C4FF-01A9-4E9C-A45B-1B33FAD56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F206DD-5B57-46F4-B822-48E96EA06F7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B6774FCD-D071-4955-8031-F347FF7AF5EA}"/>
              </a:ext>
            </a:extLst>
          </p:cNvPr>
          <p:cNvSpPr>
            <a:spLocks noGrp="1"/>
          </p:cNvSpPr>
          <p:nvPr>
            <p:ph type="sldNum" sz="quarter" idx="10"/>
          </p:nvPr>
        </p:nvSpPr>
        <p:spPr/>
        <p:txBody>
          <a:bodyPr/>
          <a:lstStyle/>
          <a:p>
            <a:fld id="{FBB97951-CD40-4FB0-ABC8-FCC353E2C20F}" type="slidenum">
              <a:rPr lang="en-GB" smtClean="0"/>
              <a:pPr/>
              <a:t>‹#›</a:t>
            </a:fld>
            <a:endParaRPr lang="en-GB"/>
          </a:p>
        </p:txBody>
      </p:sp>
    </p:spTree>
    <p:extLst>
      <p:ext uri="{BB962C8B-B14F-4D97-AF65-F5344CB8AC3E}">
        <p14:creationId xmlns:p14="http://schemas.microsoft.com/office/powerpoint/2010/main" val="338526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 Dark">
    <p:bg>
      <p:bgPr>
        <a:solidFill>
          <a:schemeClr val="tx2"/>
        </a:solidFill>
        <a:effectLst/>
      </p:bgPr>
    </p:bg>
    <p:spTree>
      <p:nvGrpSpPr>
        <p:cNvPr id="1" name=""/>
        <p:cNvGrpSpPr/>
        <p:nvPr/>
      </p:nvGrpSpPr>
      <p:grpSpPr>
        <a:xfrm>
          <a:off x="0" y="0"/>
          <a:ext cx="0" cy="0"/>
          <a:chOff x="0" y="0"/>
          <a:chExt cx="0" cy="0"/>
        </a:xfrm>
      </p:grpSpPr>
      <p:sp>
        <p:nvSpPr>
          <p:cNvPr id="9" name="TextBox 8"/>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bg1"/>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6" name="Title Placeholder 1"/>
          <p:cNvSpPr>
            <a:spLocks noGrp="1"/>
          </p:cNvSpPr>
          <p:nvPr>
            <p:ph type="title"/>
          </p:nvPr>
        </p:nvSpPr>
        <p:spPr>
          <a:xfrm>
            <a:off x="739084" y="3440358"/>
            <a:ext cx="6583680" cy="1325563"/>
          </a:xfrm>
          <a:prstGeom prst="rect">
            <a:avLst/>
          </a:prstGeom>
        </p:spPr>
        <p:txBody>
          <a:bodyPr vert="horz" lIns="91440" tIns="45720" rIns="91440" bIns="45720" rtlCol="0" anchor="b">
            <a:normAutofit/>
          </a:bodyPr>
          <a:lstStyle>
            <a:lvl1pPr>
              <a:defRPr lang="en-US" sz="3200" b="0" i="0" kern="1200" dirty="0">
                <a:solidFill>
                  <a:schemeClr val="bg1"/>
                </a:solidFill>
                <a:latin typeface="Avenir Book" charset="0"/>
                <a:ea typeface="Avenir Book" charset="0"/>
                <a:cs typeface="Avenir Book" charset="0"/>
              </a:defRPr>
            </a:lvl1pPr>
          </a:lstStyle>
          <a:p>
            <a:r>
              <a:rPr lang="en-US"/>
              <a:t>Click to edit Master title style</a:t>
            </a:r>
          </a:p>
        </p:txBody>
      </p:sp>
      <p:sp>
        <p:nvSpPr>
          <p:cNvPr id="10" name="Text Placeholder 9"/>
          <p:cNvSpPr>
            <a:spLocks noGrp="1"/>
          </p:cNvSpPr>
          <p:nvPr>
            <p:ph type="body" sz="quarter" idx="10" hasCustomPrompt="1"/>
          </p:nvPr>
        </p:nvSpPr>
        <p:spPr>
          <a:xfrm>
            <a:off x="739085" y="476592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Presenter’s name</a:t>
            </a:r>
            <a:endParaRPr lang="en-GB"/>
          </a:p>
        </p:txBody>
      </p:sp>
      <p:sp>
        <p:nvSpPr>
          <p:cNvPr id="11" name="Text Placeholder 9"/>
          <p:cNvSpPr>
            <a:spLocks noGrp="1"/>
          </p:cNvSpPr>
          <p:nvPr>
            <p:ph type="body" sz="quarter" idx="11" hasCustomPrompt="1"/>
          </p:nvPr>
        </p:nvSpPr>
        <p:spPr>
          <a:xfrm>
            <a:off x="739085" y="5204071"/>
            <a:ext cx="6583680" cy="438150"/>
          </a:xfrm>
          <a:prstGeom prst="rect">
            <a:avLst/>
          </a:prstGeom>
        </p:spPr>
        <p:txBody>
          <a:bodyPr anchor="t"/>
          <a:lstStyle>
            <a:lvl1pPr marL="0" indent="0">
              <a:buNone/>
              <a:defRPr lang="en-GB" sz="2400" b="0" i="0" kern="1200" dirty="0">
                <a:solidFill>
                  <a:schemeClr val="bg1"/>
                </a:solidFill>
                <a:latin typeface="Avenir Book" charset="0"/>
                <a:ea typeface="Avenir Book" charset="0"/>
                <a:cs typeface="Avenir Book" charset="0"/>
              </a:defRPr>
            </a:lvl1pPr>
          </a:lstStyle>
          <a:p>
            <a:pPr lvl="0"/>
            <a:r>
              <a:rPr lang="en-US"/>
              <a:t>Date</a:t>
            </a:r>
            <a:endParaRPr lang="en-GB"/>
          </a:p>
        </p:txBody>
      </p:sp>
      <p:grpSp>
        <p:nvGrpSpPr>
          <p:cNvPr id="27" name="Group 26"/>
          <p:cNvGrpSpPr/>
          <p:nvPr userDrawn="1"/>
        </p:nvGrpSpPr>
        <p:grpSpPr>
          <a:xfrm>
            <a:off x="9821856" y="4699276"/>
            <a:ext cx="1729202" cy="1397902"/>
            <a:chOff x="552690" y="433066"/>
            <a:chExt cx="1347123" cy="1089026"/>
          </a:xfrm>
          <a:solidFill>
            <a:schemeClr val="bg1"/>
          </a:solidFill>
          <a:effectLst/>
        </p:grpSpPr>
        <p:grpSp>
          <p:nvGrpSpPr>
            <p:cNvPr id="28" name="Group 27"/>
            <p:cNvGrpSpPr/>
            <p:nvPr userDrawn="1"/>
          </p:nvGrpSpPr>
          <p:grpSpPr>
            <a:xfrm>
              <a:off x="1298375" y="433066"/>
              <a:ext cx="601438" cy="583508"/>
              <a:chOff x="9294586" y="-1733323"/>
              <a:chExt cx="1171575" cy="1136650"/>
            </a:xfrm>
            <a:grpFill/>
          </p:grpSpPr>
          <p:sp>
            <p:nvSpPr>
              <p:cNvPr id="36" name="Freeform 5"/>
              <p:cNvSpPr>
                <a:spLocks/>
              </p:cNvSpPr>
              <p:nvPr userDrawn="1"/>
            </p:nvSpPr>
            <p:spPr bwMode="auto">
              <a:xfrm>
                <a:off x="9561286" y="-1733323"/>
                <a:ext cx="206375" cy="361950"/>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7" name="Freeform 6"/>
              <p:cNvSpPr>
                <a:spLocks/>
              </p:cNvSpPr>
              <p:nvPr userDrawn="1"/>
            </p:nvSpPr>
            <p:spPr bwMode="auto">
              <a:xfrm>
                <a:off x="9688286" y="-1723798"/>
                <a:ext cx="492125" cy="409575"/>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8" name="Freeform 7"/>
              <p:cNvSpPr>
                <a:spLocks/>
              </p:cNvSpPr>
              <p:nvPr userDrawn="1"/>
            </p:nvSpPr>
            <p:spPr bwMode="auto">
              <a:xfrm>
                <a:off x="9294586" y="-1434873"/>
                <a:ext cx="317500" cy="238125"/>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39" name="Freeform 8"/>
              <p:cNvSpPr>
                <a:spLocks/>
              </p:cNvSpPr>
              <p:nvPr userDrawn="1"/>
            </p:nvSpPr>
            <p:spPr bwMode="auto">
              <a:xfrm>
                <a:off x="9358086" y="-1326923"/>
                <a:ext cx="336550" cy="517525"/>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0" name="Freeform 9"/>
              <p:cNvSpPr>
                <a:spLocks/>
              </p:cNvSpPr>
              <p:nvPr userDrawn="1"/>
            </p:nvSpPr>
            <p:spPr bwMode="auto">
              <a:xfrm>
                <a:off x="9754961" y="-1314223"/>
                <a:ext cx="711200" cy="282575"/>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41" name="Freeform 10"/>
              <p:cNvSpPr>
                <a:spLocks/>
              </p:cNvSpPr>
              <p:nvPr userDrawn="1"/>
            </p:nvSpPr>
            <p:spPr bwMode="auto">
              <a:xfrm>
                <a:off x="9751786" y="-1114198"/>
                <a:ext cx="320675" cy="517525"/>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29" name="Group 28"/>
            <p:cNvGrpSpPr/>
            <p:nvPr userDrawn="1"/>
          </p:nvGrpSpPr>
          <p:grpSpPr>
            <a:xfrm>
              <a:off x="552690" y="935324"/>
              <a:ext cx="1256663" cy="586768"/>
              <a:chOff x="6678386" y="-1685698"/>
              <a:chExt cx="2447925" cy="1143000"/>
            </a:xfrm>
            <a:grpFill/>
          </p:grpSpPr>
          <p:sp>
            <p:nvSpPr>
              <p:cNvPr id="30"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1"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2"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3"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4"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35"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289112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ypical Content">
    <p:spTree>
      <p:nvGrpSpPr>
        <p:cNvPr id="1" name=""/>
        <p:cNvGrpSpPr/>
        <p:nvPr/>
      </p:nvGrpSpPr>
      <p:grpSpPr>
        <a:xfrm>
          <a:off x="0" y="0"/>
          <a:ext cx="0" cy="0"/>
          <a:chOff x="0" y="0"/>
          <a:chExt cx="0" cy="0"/>
        </a:xfrm>
      </p:grpSpPr>
      <p:sp>
        <p:nvSpPr>
          <p:cNvPr id="11" name="Slide Number Placeholder 9"/>
          <p:cNvSpPr>
            <a:spLocks noGrp="1"/>
          </p:cNvSpPr>
          <p:nvPr>
            <p:ph type="sldNum" sz="quarter" idx="4"/>
          </p:nvPr>
        </p:nvSpPr>
        <p:spPr>
          <a:xfrm>
            <a:off x="11730412" y="6492875"/>
            <a:ext cx="461588" cy="365125"/>
          </a:xfrm>
          <a:prstGeom prst="rect">
            <a:avLst/>
          </a:prstGeom>
        </p:spPr>
        <p:txBody>
          <a:bodyPr vert="horz" lIns="91440" tIns="45720" rIns="91440" bIns="45720" rtlCol="0" anchor="ctr"/>
          <a:lstStyle>
            <a:lvl1pPr algn="r">
              <a:defRPr sz="1200">
                <a:solidFill>
                  <a:schemeClr val="bg1"/>
                </a:solidFill>
              </a:defRPr>
            </a:lvl1pPr>
          </a:lstStyle>
          <a:p>
            <a:fld id="{FBB97951-CD40-4FB0-ABC8-FCC353E2C20F}" type="slidenum">
              <a:rPr lang="en-GB" smtClean="0"/>
              <a:pPr/>
              <a:t>‹#›</a:t>
            </a:fld>
            <a:endParaRPr lang="en-GB"/>
          </a:p>
        </p:txBody>
      </p:sp>
    </p:spTree>
    <p:extLst>
      <p:ext uri="{BB962C8B-B14F-4D97-AF65-F5344CB8AC3E}">
        <p14:creationId xmlns:p14="http://schemas.microsoft.com/office/powerpoint/2010/main" val="60806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374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0271" y="365125"/>
            <a:ext cx="10948670" cy="1325563"/>
          </a:xfrm>
          <a:prstGeom prst="rect">
            <a:avLst/>
          </a:prstGeom>
        </p:spPr>
        <p:txBody>
          <a:bodyPr vert="horz" lIns="91440" tIns="45720" rIns="91440" bIns="45720" rtlCol="0" anchor="t">
            <a:normAutofit/>
          </a:bodyPr>
          <a:lstStyle/>
          <a:p>
            <a:r>
              <a:rPr lang="en-US"/>
              <a:t>Click to edit Master title style</a:t>
            </a:r>
          </a:p>
        </p:txBody>
      </p:sp>
    </p:spTree>
    <p:extLst>
      <p:ext uri="{BB962C8B-B14F-4D97-AF65-F5344CB8AC3E}">
        <p14:creationId xmlns:p14="http://schemas.microsoft.com/office/powerpoint/2010/main" val="3104744647"/>
      </p:ext>
    </p:extLst>
  </p:cSld>
  <p:clrMap bg1="lt1" tx1="dk1" bg2="lt2" tx2="dk2" accent1="accent1" accent2="accent2" accent3="accent3" accent4="accent4" accent5="accent5" accent6="accent6" hlink="hlink" folHlink="folHlink"/>
  <p:sldLayoutIdLst>
    <p:sldLayoutId id="2147484010" r:id="rId1"/>
    <p:sldLayoutId id="2147484012" r:id="rId2"/>
    <p:sldLayoutId id="2147484013" r:id="rId3"/>
    <p:sldLayoutId id="2147484014" r:id="rId4"/>
    <p:sldLayoutId id="2147484015" r:id="rId5"/>
    <p:sldLayoutId id="2147484017" r:id="rId6"/>
    <p:sldLayoutId id="2147484018" r:id="rId7"/>
    <p:sldLayoutId id="2147484019" r:id="rId8"/>
    <p:sldLayoutId id="2147484081" r:id="rId9"/>
    <p:sldLayoutId id="2147484084" r:id="rId10"/>
    <p:sldLayoutId id="2147484092" r:id="rId11"/>
  </p:sldLayoutIdLst>
  <p:hf hdr="0" ftr="0" dt="0"/>
  <p:txStyles>
    <p:title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919272"/>
      </p:ext>
    </p:extLst>
  </p:cSld>
  <p:clrMap bg1="lt1" tx1="dk1" bg2="lt2" tx2="dk2" accent1="accent1" accent2="accent2" accent3="accent3" accent4="accent4" accent5="accent5" accent6="accent6" hlink="hlink" folHlink="folHlink"/>
  <p:sldLayoutIdLst>
    <p:sldLayoutId id="2147484021"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6"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51" r:id="rId23"/>
    <p:sldLayoutId id="2147484052" r:id="rId24"/>
    <p:sldLayoutId id="2147484053" r:id="rId25"/>
    <p:sldLayoutId id="2147484054" r:id="rId26"/>
    <p:sldLayoutId id="2147484055" r:id="rId27"/>
    <p:sldLayoutId id="2147484056" r:id="rId28"/>
    <p:sldLayoutId id="2147484057"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4072" r:id="rId40"/>
    <p:sldLayoutId id="2147484073" r:id="rId41"/>
    <p:sldLayoutId id="2147484074" r:id="rId42"/>
    <p:sldLayoutId id="2147484075" r:id="rId43"/>
    <p:sldLayoutId id="2147484085" r:id="rId44"/>
    <p:sldLayoutId id="2147484086" r:id="rId45"/>
    <p:sldLayoutId id="2147484087" r:id="rId46"/>
    <p:sldLayoutId id="2147484088" r:id="rId47"/>
    <p:sldLayoutId id="2147484089" r:id="rId48"/>
    <p:sldLayoutId id="2147484090" r:id="rId49"/>
    <p:sldLayoutId id="2147484091" r:id="rId50"/>
  </p:sldLayoutIdLst>
  <p:hf hdr="0" ftr="0" dt="0"/>
  <p:txStyles>
    <p:title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3059" y="365125"/>
            <a:ext cx="10845882" cy="1325563"/>
          </a:xfrm>
          <a:prstGeom prst="rect">
            <a:avLst/>
          </a:prstGeom>
        </p:spPr>
        <p:txBody>
          <a:bodyPr vert="horz" lIns="91440" tIns="45720" rIns="91440" bIns="45720" rtlCol="0" anchor="t">
            <a:normAutofit/>
          </a:bodyPr>
          <a:lstStyle/>
          <a:p>
            <a:r>
              <a:rPr lang="en-US"/>
              <a:t>Click to edit Master title style</a:t>
            </a:r>
          </a:p>
        </p:txBody>
      </p:sp>
      <p:sp>
        <p:nvSpPr>
          <p:cNvPr id="7" name="TextBox 6"/>
          <p:cNvSpPr txBox="1"/>
          <p:nvPr userDrawn="1"/>
        </p:nvSpPr>
        <p:spPr>
          <a:xfrm>
            <a:off x="3789253" y="6433293"/>
            <a:ext cx="7729688" cy="200055"/>
          </a:xfrm>
          <a:prstGeom prst="rect">
            <a:avLst/>
          </a:prstGeom>
          <a:noFill/>
        </p:spPr>
        <p:txBody>
          <a:bodyPr wrap="square" rtlCol="0" anchor="ctr">
            <a:spAutoFit/>
          </a:bodyPr>
          <a:lstStyle/>
          <a:p>
            <a:pPr lvl="0" algn="r"/>
            <a:r>
              <a:rPr kumimoji="0" lang="en-US" sz="700" b="0" i="0" u="none" strike="noStrike" kern="0" cap="none" spc="0" normalizeH="0" baseline="0" noProof="0">
                <a:ln>
                  <a:noFill/>
                </a:ln>
                <a:solidFill>
                  <a:schemeClr val="tx2">
                    <a:lumMod val="40000"/>
                    <a:lumOff val="60000"/>
                  </a:schemeClr>
                </a:solidFill>
                <a:effectLst/>
                <a:uLnTx/>
                <a:uFillTx/>
                <a:latin typeface="Avenir Book" charset="0"/>
                <a:ea typeface="Avenir Book" charset="0"/>
                <a:cs typeface="Avenir Book" charset="0"/>
              </a:rPr>
              <a:t>© Copyright 2019 Kony, Inc. All rights reserved.  The information contained herein is subject to change without notice.</a:t>
            </a:r>
          </a:p>
        </p:txBody>
      </p:sp>
      <p:sp>
        <p:nvSpPr>
          <p:cNvPr id="12" name="Slide Number Placeholder 9"/>
          <p:cNvSpPr>
            <a:spLocks noGrp="1"/>
          </p:cNvSpPr>
          <p:nvPr>
            <p:ph type="sldNum" sz="quarter" idx="4"/>
          </p:nvPr>
        </p:nvSpPr>
        <p:spPr>
          <a:xfrm>
            <a:off x="11518941" y="6356350"/>
            <a:ext cx="461588" cy="365125"/>
          </a:xfrm>
          <a:prstGeom prst="rect">
            <a:avLst/>
          </a:prstGeom>
        </p:spPr>
        <p:txBody>
          <a:bodyPr vert="horz" lIns="91440" tIns="45720" rIns="91440" bIns="45720" rtlCol="0" anchor="ctr"/>
          <a:lstStyle>
            <a:lvl1pPr algn="r">
              <a:defRPr sz="1200" b="0" i="0">
                <a:solidFill>
                  <a:schemeClr val="tx2">
                    <a:lumMod val="40000"/>
                    <a:lumOff val="60000"/>
                  </a:schemeClr>
                </a:solidFill>
                <a:latin typeface="Avenir Book" charset="0"/>
              </a:defRPr>
            </a:lvl1pPr>
          </a:lstStyle>
          <a:p>
            <a:fld id="{FBB97951-CD40-4FB0-ABC8-FCC353E2C20F}" type="slidenum">
              <a:rPr lang="en-GB" smtClean="0"/>
              <a:pPr/>
              <a:t>‹#›</a:t>
            </a:fld>
            <a:endParaRPr lang="en-GB"/>
          </a:p>
        </p:txBody>
      </p:sp>
      <p:grpSp>
        <p:nvGrpSpPr>
          <p:cNvPr id="13" name="Group 12"/>
          <p:cNvGrpSpPr/>
          <p:nvPr userDrawn="1"/>
        </p:nvGrpSpPr>
        <p:grpSpPr>
          <a:xfrm>
            <a:off x="685095" y="6380827"/>
            <a:ext cx="966905" cy="309995"/>
            <a:chOff x="552690" y="895678"/>
            <a:chExt cx="1953843" cy="626414"/>
          </a:xfrm>
          <a:solidFill>
            <a:schemeClr val="tx2"/>
          </a:solidFill>
          <a:effectLst/>
        </p:grpSpPr>
        <p:grpSp>
          <p:nvGrpSpPr>
            <p:cNvPr id="14" name="Group 13"/>
            <p:cNvGrpSpPr/>
            <p:nvPr userDrawn="1"/>
          </p:nvGrpSpPr>
          <p:grpSpPr>
            <a:xfrm>
              <a:off x="1905096" y="895678"/>
              <a:ext cx="601437" cy="583509"/>
              <a:chOff x="10476452" y="-832174"/>
              <a:chExt cx="1171573" cy="1136653"/>
            </a:xfrm>
            <a:grpFill/>
          </p:grpSpPr>
          <p:sp>
            <p:nvSpPr>
              <p:cNvPr id="22" name="Freeform 5"/>
              <p:cNvSpPr>
                <a:spLocks/>
              </p:cNvSpPr>
              <p:nvPr userDrawn="1"/>
            </p:nvSpPr>
            <p:spPr bwMode="auto">
              <a:xfrm>
                <a:off x="10743150" y="-832174"/>
                <a:ext cx="206375" cy="361949"/>
              </a:xfrm>
              <a:custGeom>
                <a:avLst/>
                <a:gdLst>
                  <a:gd name="T0" fmla="*/ 130 w 130"/>
                  <a:gd name="T1" fmla="*/ 224 h 228"/>
                  <a:gd name="T2" fmla="*/ 124 w 130"/>
                  <a:gd name="T3" fmla="*/ 226 h 228"/>
                  <a:gd name="T4" fmla="*/ 124 w 130"/>
                  <a:gd name="T5" fmla="*/ 226 h 228"/>
                  <a:gd name="T6" fmla="*/ 108 w 130"/>
                  <a:gd name="T7" fmla="*/ 228 h 228"/>
                  <a:gd name="T8" fmla="*/ 90 w 130"/>
                  <a:gd name="T9" fmla="*/ 228 h 228"/>
                  <a:gd name="T10" fmla="*/ 82 w 130"/>
                  <a:gd name="T11" fmla="*/ 226 h 228"/>
                  <a:gd name="T12" fmla="*/ 74 w 130"/>
                  <a:gd name="T13" fmla="*/ 224 h 228"/>
                  <a:gd name="T14" fmla="*/ 64 w 130"/>
                  <a:gd name="T15" fmla="*/ 218 h 228"/>
                  <a:gd name="T16" fmla="*/ 56 w 130"/>
                  <a:gd name="T17" fmla="*/ 212 h 228"/>
                  <a:gd name="T18" fmla="*/ 56 w 130"/>
                  <a:gd name="T19" fmla="*/ 212 h 228"/>
                  <a:gd name="T20" fmla="*/ 44 w 130"/>
                  <a:gd name="T21" fmla="*/ 200 h 228"/>
                  <a:gd name="T22" fmla="*/ 34 w 130"/>
                  <a:gd name="T23" fmla="*/ 188 h 228"/>
                  <a:gd name="T24" fmla="*/ 26 w 130"/>
                  <a:gd name="T25" fmla="*/ 174 h 228"/>
                  <a:gd name="T26" fmla="*/ 18 w 130"/>
                  <a:gd name="T27" fmla="*/ 158 h 228"/>
                  <a:gd name="T28" fmla="*/ 18 w 130"/>
                  <a:gd name="T29" fmla="*/ 158 h 228"/>
                  <a:gd name="T30" fmla="*/ 10 w 130"/>
                  <a:gd name="T31" fmla="*/ 132 h 228"/>
                  <a:gd name="T32" fmla="*/ 4 w 130"/>
                  <a:gd name="T33" fmla="*/ 108 h 228"/>
                  <a:gd name="T34" fmla="*/ 4 w 130"/>
                  <a:gd name="T35" fmla="*/ 108 h 228"/>
                  <a:gd name="T36" fmla="*/ 0 w 130"/>
                  <a:gd name="T37" fmla="*/ 86 h 228"/>
                  <a:gd name="T38" fmla="*/ 0 w 130"/>
                  <a:gd name="T39" fmla="*/ 64 h 228"/>
                  <a:gd name="T40" fmla="*/ 2 w 130"/>
                  <a:gd name="T41" fmla="*/ 46 h 228"/>
                  <a:gd name="T42" fmla="*/ 8 w 130"/>
                  <a:gd name="T43" fmla="*/ 30 h 228"/>
                  <a:gd name="T44" fmla="*/ 16 w 130"/>
                  <a:gd name="T45" fmla="*/ 18 h 228"/>
                  <a:gd name="T46" fmla="*/ 26 w 130"/>
                  <a:gd name="T47" fmla="*/ 8 h 228"/>
                  <a:gd name="T48" fmla="*/ 36 w 130"/>
                  <a:gd name="T49" fmla="*/ 2 h 228"/>
                  <a:gd name="T50" fmla="*/ 48 w 130"/>
                  <a:gd name="T51" fmla="*/ 0 h 228"/>
                  <a:gd name="T52" fmla="*/ 48 w 130"/>
                  <a:gd name="T53" fmla="*/ 0 h 228"/>
                  <a:gd name="T54" fmla="*/ 56 w 130"/>
                  <a:gd name="T55" fmla="*/ 0 h 228"/>
                  <a:gd name="T56" fmla="*/ 64 w 130"/>
                  <a:gd name="T57" fmla="*/ 2 h 228"/>
                  <a:gd name="T58" fmla="*/ 72 w 130"/>
                  <a:gd name="T59" fmla="*/ 4 h 228"/>
                  <a:gd name="T60" fmla="*/ 80 w 130"/>
                  <a:gd name="T61" fmla="*/ 10 h 228"/>
                  <a:gd name="T62" fmla="*/ 88 w 130"/>
                  <a:gd name="T63" fmla="*/ 20 h 228"/>
                  <a:gd name="T64" fmla="*/ 94 w 130"/>
                  <a:gd name="T65" fmla="*/ 34 h 228"/>
                  <a:gd name="T66" fmla="*/ 98 w 130"/>
                  <a:gd name="T67" fmla="*/ 50 h 228"/>
                  <a:gd name="T68" fmla="*/ 100 w 130"/>
                  <a:gd name="T69" fmla="*/ 72 h 228"/>
                  <a:gd name="T70" fmla="*/ 100 w 130"/>
                  <a:gd name="T71" fmla="*/ 72 h 228"/>
                  <a:gd name="T72" fmla="*/ 98 w 130"/>
                  <a:gd name="T73" fmla="*/ 116 h 228"/>
                  <a:gd name="T74" fmla="*/ 98 w 130"/>
                  <a:gd name="T75" fmla="*/ 136 h 228"/>
                  <a:gd name="T76" fmla="*/ 100 w 130"/>
                  <a:gd name="T77" fmla="*/ 156 h 228"/>
                  <a:gd name="T78" fmla="*/ 102 w 130"/>
                  <a:gd name="T79" fmla="*/ 174 h 228"/>
                  <a:gd name="T80" fmla="*/ 108 w 130"/>
                  <a:gd name="T81" fmla="*/ 192 h 228"/>
                  <a:gd name="T82" fmla="*/ 116 w 130"/>
                  <a:gd name="T83" fmla="*/ 206 h 228"/>
                  <a:gd name="T84" fmla="*/ 126 w 130"/>
                  <a:gd name="T85" fmla="*/ 220 h 228"/>
                  <a:gd name="T86" fmla="*/ 126 w 130"/>
                  <a:gd name="T87" fmla="*/ 220 h 228"/>
                  <a:gd name="T88" fmla="*/ 130 w 130"/>
                  <a:gd name="T89" fmla="*/ 224 h 228"/>
                  <a:gd name="T90" fmla="*/ 130 w 130"/>
                  <a:gd name="T91" fmla="*/ 2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228">
                    <a:moveTo>
                      <a:pt x="130" y="224"/>
                    </a:moveTo>
                    <a:lnTo>
                      <a:pt x="124" y="226"/>
                    </a:lnTo>
                    <a:lnTo>
                      <a:pt x="124" y="226"/>
                    </a:lnTo>
                    <a:lnTo>
                      <a:pt x="108" y="228"/>
                    </a:lnTo>
                    <a:lnTo>
                      <a:pt x="90" y="228"/>
                    </a:lnTo>
                    <a:lnTo>
                      <a:pt x="82" y="226"/>
                    </a:lnTo>
                    <a:lnTo>
                      <a:pt x="74" y="224"/>
                    </a:lnTo>
                    <a:lnTo>
                      <a:pt x="64" y="218"/>
                    </a:lnTo>
                    <a:lnTo>
                      <a:pt x="56" y="212"/>
                    </a:lnTo>
                    <a:lnTo>
                      <a:pt x="56" y="212"/>
                    </a:lnTo>
                    <a:lnTo>
                      <a:pt x="44" y="200"/>
                    </a:lnTo>
                    <a:lnTo>
                      <a:pt x="34" y="188"/>
                    </a:lnTo>
                    <a:lnTo>
                      <a:pt x="26" y="174"/>
                    </a:lnTo>
                    <a:lnTo>
                      <a:pt x="18" y="158"/>
                    </a:lnTo>
                    <a:lnTo>
                      <a:pt x="18" y="158"/>
                    </a:lnTo>
                    <a:lnTo>
                      <a:pt x="10" y="132"/>
                    </a:lnTo>
                    <a:lnTo>
                      <a:pt x="4" y="108"/>
                    </a:lnTo>
                    <a:lnTo>
                      <a:pt x="4" y="108"/>
                    </a:lnTo>
                    <a:lnTo>
                      <a:pt x="0" y="86"/>
                    </a:lnTo>
                    <a:lnTo>
                      <a:pt x="0" y="64"/>
                    </a:lnTo>
                    <a:lnTo>
                      <a:pt x="2" y="46"/>
                    </a:lnTo>
                    <a:lnTo>
                      <a:pt x="8" y="30"/>
                    </a:lnTo>
                    <a:lnTo>
                      <a:pt x="16" y="18"/>
                    </a:lnTo>
                    <a:lnTo>
                      <a:pt x="26" y="8"/>
                    </a:lnTo>
                    <a:lnTo>
                      <a:pt x="36" y="2"/>
                    </a:lnTo>
                    <a:lnTo>
                      <a:pt x="48" y="0"/>
                    </a:lnTo>
                    <a:lnTo>
                      <a:pt x="48" y="0"/>
                    </a:lnTo>
                    <a:lnTo>
                      <a:pt x="56" y="0"/>
                    </a:lnTo>
                    <a:lnTo>
                      <a:pt x="64" y="2"/>
                    </a:lnTo>
                    <a:lnTo>
                      <a:pt x="72" y="4"/>
                    </a:lnTo>
                    <a:lnTo>
                      <a:pt x="80" y="10"/>
                    </a:lnTo>
                    <a:lnTo>
                      <a:pt x="88" y="20"/>
                    </a:lnTo>
                    <a:lnTo>
                      <a:pt x="94" y="34"/>
                    </a:lnTo>
                    <a:lnTo>
                      <a:pt x="98" y="50"/>
                    </a:lnTo>
                    <a:lnTo>
                      <a:pt x="100" y="72"/>
                    </a:lnTo>
                    <a:lnTo>
                      <a:pt x="100" y="72"/>
                    </a:lnTo>
                    <a:lnTo>
                      <a:pt x="98" y="116"/>
                    </a:lnTo>
                    <a:lnTo>
                      <a:pt x="98" y="136"/>
                    </a:lnTo>
                    <a:lnTo>
                      <a:pt x="100" y="156"/>
                    </a:lnTo>
                    <a:lnTo>
                      <a:pt x="102" y="174"/>
                    </a:lnTo>
                    <a:lnTo>
                      <a:pt x="108" y="192"/>
                    </a:lnTo>
                    <a:lnTo>
                      <a:pt x="116" y="206"/>
                    </a:lnTo>
                    <a:lnTo>
                      <a:pt x="126" y="220"/>
                    </a:lnTo>
                    <a:lnTo>
                      <a:pt x="126" y="220"/>
                    </a:lnTo>
                    <a:lnTo>
                      <a:pt x="130" y="224"/>
                    </a:lnTo>
                    <a:lnTo>
                      <a:pt x="130" y="22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3" name="Freeform 6"/>
              <p:cNvSpPr>
                <a:spLocks/>
              </p:cNvSpPr>
              <p:nvPr userDrawn="1"/>
            </p:nvSpPr>
            <p:spPr bwMode="auto">
              <a:xfrm>
                <a:off x="10870150" y="-822648"/>
                <a:ext cx="492125" cy="409574"/>
              </a:xfrm>
              <a:custGeom>
                <a:avLst/>
                <a:gdLst>
                  <a:gd name="T0" fmla="*/ 90 w 310"/>
                  <a:gd name="T1" fmla="*/ 256 h 258"/>
                  <a:gd name="T2" fmla="*/ 90 w 310"/>
                  <a:gd name="T3" fmla="*/ 256 h 258"/>
                  <a:gd name="T4" fmla="*/ 108 w 310"/>
                  <a:gd name="T5" fmla="*/ 254 h 258"/>
                  <a:gd name="T6" fmla="*/ 128 w 310"/>
                  <a:gd name="T7" fmla="*/ 250 h 258"/>
                  <a:gd name="T8" fmla="*/ 146 w 310"/>
                  <a:gd name="T9" fmla="*/ 244 h 258"/>
                  <a:gd name="T10" fmla="*/ 162 w 310"/>
                  <a:gd name="T11" fmla="*/ 236 h 258"/>
                  <a:gd name="T12" fmla="*/ 178 w 310"/>
                  <a:gd name="T13" fmla="*/ 228 h 258"/>
                  <a:gd name="T14" fmla="*/ 194 w 310"/>
                  <a:gd name="T15" fmla="*/ 218 h 258"/>
                  <a:gd name="T16" fmla="*/ 222 w 310"/>
                  <a:gd name="T17" fmla="*/ 198 h 258"/>
                  <a:gd name="T18" fmla="*/ 246 w 310"/>
                  <a:gd name="T19" fmla="*/ 174 h 258"/>
                  <a:gd name="T20" fmla="*/ 266 w 310"/>
                  <a:gd name="T21" fmla="*/ 152 h 258"/>
                  <a:gd name="T22" fmla="*/ 280 w 310"/>
                  <a:gd name="T23" fmla="*/ 132 h 258"/>
                  <a:gd name="T24" fmla="*/ 290 w 310"/>
                  <a:gd name="T25" fmla="*/ 118 h 258"/>
                  <a:gd name="T26" fmla="*/ 290 w 310"/>
                  <a:gd name="T27" fmla="*/ 118 h 258"/>
                  <a:gd name="T28" fmla="*/ 300 w 310"/>
                  <a:gd name="T29" fmla="*/ 94 h 258"/>
                  <a:gd name="T30" fmla="*/ 306 w 310"/>
                  <a:gd name="T31" fmla="*/ 74 h 258"/>
                  <a:gd name="T32" fmla="*/ 310 w 310"/>
                  <a:gd name="T33" fmla="*/ 56 h 258"/>
                  <a:gd name="T34" fmla="*/ 308 w 310"/>
                  <a:gd name="T35" fmla="*/ 40 h 258"/>
                  <a:gd name="T36" fmla="*/ 304 w 310"/>
                  <a:gd name="T37" fmla="*/ 26 h 258"/>
                  <a:gd name="T38" fmla="*/ 298 w 310"/>
                  <a:gd name="T39" fmla="*/ 14 h 258"/>
                  <a:gd name="T40" fmla="*/ 288 w 310"/>
                  <a:gd name="T41" fmla="*/ 6 h 258"/>
                  <a:gd name="T42" fmla="*/ 278 w 310"/>
                  <a:gd name="T43" fmla="*/ 2 h 258"/>
                  <a:gd name="T44" fmla="*/ 278 w 310"/>
                  <a:gd name="T45" fmla="*/ 2 h 258"/>
                  <a:gd name="T46" fmla="*/ 264 w 310"/>
                  <a:gd name="T47" fmla="*/ 0 h 258"/>
                  <a:gd name="T48" fmla="*/ 252 w 310"/>
                  <a:gd name="T49" fmla="*/ 0 h 258"/>
                  <a:gd name="T50" fmla="*/ 240 w 310"/>
                  <a:gd name="T51" fmla="*/ 4 h 258"/>
                  <a:gd name="T52" fmla="*/ 228 w 310"/>
                  <a:gd name="T53" fmla="*/ 12 h 258"/>
                  <a:gd name="T54" fmla="*/ 216 w 310"/>
                  <a:gd name="T55" fmla="*/ 22 h 258"/>
                  <a:gd name="T56" fmla="*/ 204 w 310"/>
                  <a:gd name="T57" fmla="*/ 36 h 258"/>
                  <a:gd name="T58" fmla="*/ 192 w 310"/>
                  <a:gd name="T59" fmla="*/ 52 h 258"/>
                  <a:gd name="T60" fmla="*/ 182 w 310"/>
                  <a:gd name="T61" fmla="*/ 74 h 258"/>
                  <a:gd name="T62" fmla="*/ 182 w 310"/>
                  <a:gd name="T63" fmla="*/ 74 h 258"/>
                  <a:gd name="T64" fmla="*/ 162 w 310"/>
                  <a:gd name="T65" fmla="*/ 118 h 258"/>
                  <a:gd name="T66" fmla="*/ 152 w 310"/>
                  <a:gd name="T67" fmla="*/ 140 h 258"/>
                  <a:gd name="T68" fmla="*/ 138 w 310"/>
                  <a:gd name="T69" fmla="*/ 162 h 258"/>
                  <a:gd name="T70" fmla="*/ 124 w 310"/>
                  <a:gd name="T71" fmla="*/ 182 h 258"/>
                  <a:gd name="T72" fmla="*/ 108 w 310"/>
                  <a:gd name="T73" fmla="*/ 200 h 258"/>
                  <a:gd name="T74" fmla="*/ 90 w 310"/>
                  <a:gd name="T75" fmla="*/ 218 h 258"/>
                  <a:gd name="T76" fmla="*/ 68 w 310"/>
                  <a:gd name="T77" fmla="*/ 230 h 258"/>
                  <a:gd name="T78" fmla="*/ 68 w 310"/>
                  <a:gd name="T79" fmla="*/ 230 h 258"/>
                  <a:gd name="T80" fmla="*/ 64 w 310"/>
                  <a:gd name="T81" fmla="*/ 232 h 258"/>
                  <a:gd name="T82" fmla="*/ 50 w 310"/>
                  <a:gd name="T83" fmla="*/ 236 h 258"/>
                  <a:gd name="T84" fmla="*/ 30 w 310"/>
                  <a:gd name="T85" fmla="*/ 238 h 258"/>
                  <a:gd name="T86" fmla="*/ 16 w 310"/>
                  <a:gd name="T87" fmla="*/ 238 h 258"/>
                  <a:gd name="T88" fmla="*/ 0 w 310"/>
                  <a:gd name="T89" fmla="*/ 236 h 258"/>
                  <a:gd name="T90" fmla="*/ 0 w 310"/>
                  <a:gd name="T91" fmla="*/ 236 h 258"/>
                  <a:gd name="T92" fmla="*/ 6 w 310"/>
                  <a:gd name="T93" fmla="*/ 240 h 258"/>
                  <a:gd name="T94" fmla="*/ 20 w 310"/>
                  <a:gd name="T95" fmla="*/ 248 h 258"/>
                  <a:gd name="T96" fmla="*/ 32 w 310"/>
                  <a:gd name="T97" fmla="*/ 252 h 258"/>
                  <a:gd name="T98" fmla="*/ 48 w 310"/>
                  <a:gd name="T99" fmla="*/ 256 h 258"/>
                  <a:gd name="T100" fmla="*/ 66 w 310"/>
                  <a:gd name="T101" fmla="*/ 258 h 258"/>
                  <a:gd name="T102" fmla="*/ 90 w 310"/>
                  <a:gd name="T103" fmla="*/ 256 h 258"/>
                  <a:gd name="T104" fmla="*/ 90 w 310"/>
                  <a:gd name="T105" fmla="*/ 2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258">
                    <a:moveTo>
                      <a:pt x="90" y="256"/>
                    </a:moveTo>
                    <a:lnTo>
                      <a:pt x="90" y="256"/>
                    </a:lnTo>
                    <a:lnTo>
                      <a:pt x="108" y="254"/>
                    </a:lnTo>
                    <a:lnTo>
                      <a:pt x="128" y="250"/>
                    </a:lnTo>
                    <a:lnTo>
                      <a:pt x="146" y="244"/>
                    </a:lnTo>
                    <a:lnTo>
                      <a:pt x="162" y="236"/>
                    </a:lnTo>
                    <a:lnTo>
                      <a:pt x="178" y="228"/>
                    </a:lnTo>
                    <a:lnTo>
                      <a:pt x="194" y="218"/>
                    </a:lnTo>
                    <a:lnTo>
                      <a:pt x="222" y="198"/>
                    </a:lnTo>
                    <a:lnTo>
                      <a:pt x="246" y="174"/>
                    </a:lnTo>
                    <a:lnTo>
                      <a:pt x="266" y="152"/>
                    </a:lnTo>
                    <a:lnTo>
                      <a:pt x="280" y="132"/>
                    </a:lnTo>
                    <a:lnTo>
                      <a:pt x="290" y="118"/>
                    </a:lnTo>
                    <a:lnTo>
                      <a:pt x="290" y="118"/>
                    </a:lnTo>
                    <a:lnTo>
                      <a:pt x="300" y="94"/>
                    </a:lnTo>
                    <a:lnTo>
                      <a:pt x="306" y="74"/>
                    </a:lnTo>
                    <a:lnTo>
                      <a:pt x="310" y="56"/>
                    </a:lnTo>
                    <a:lnTo>
                      <a:pt x="308" y="40"/>
                    </a:lnTo>
                    <a:lnTo>
                      <a:pt x="304" y="26"/>
                    </a:lnTo>
                    <a:lnTo>
                      <a:pt x="298" y="14"/>
                    </a:lnTo>
                    <a:lnTo>
                      <a:pt x="288" y="6"/>
                    </a:lnTo>
                    <a:lnTo>
                      <a:pt x="278" y="2"/>
                    </a:lnTo>
                    <a:lnTo>
                      <a:pt x="278" y="2"/>
                    </a:lnTo>
                    <a:lnTo>
                      <a:pt x="264" y="0"/>
                    </a:lnTo>
                    <a:lnTo>
                      <a:pt x="252" y="0"/>
                    </a:lnTo>
                    <a:lnTo>
                      <a:pt x="240" y="4"/>
                    </a:lnTo>
                    <a:lnTo>
                      <a:pt x="228" y="12"/>
                    </a:lnTo>
                    <a:lnTo>
                      <a:pt x="216" y="22"/>
                    </a:lnTo>
                    <a:lnTo>
                      <a:pt x="204" y="36"/>
                    </a:lnTo>
                    <a:lnTo>
                      <a:pt x="192" y="52"/>
                    </a:lnTo>
                    <a:lnTo>
                      <a:pt x="182" y="74"/>
                    </a:lnTo>
                    <a:lnTo>
                      <a:pt x="182" y="74"/>
                    </a:lnTo>
                    <a:lnTo>
                      <a:pt x="162" y="118"/>
                    </a:lnTo>
                    <a:lnTo>
                      <a:pt x="152" y="140"/>
                    </a:lnTo>
                    <a:lnTo>
                      <a:pt x="138" y="162"/>
                    </a:lnTo>
                    <a:lnTo>
                      <a:pt x="124" y="182"/>
                    </a:lnTo>
                    <a:lnTo>
                      <a:pt x="108" y="200"/>
                    </a:lnTo>
                    <a:lnTo>
                      <a:pt x="90" y="218"/>
                    </a:lnTo>
                    <a:lnTo>
                      <a:pt x="68" y="230"/>
                    </a:lnTo>
                    <a:lnTo>
                      <a:pt x="68" y="230"/>
                    </a:lnTo>
                    <a:lnTo>
                      <a:pt x="64" y="232"/>
                    </a:lnTo>
                    <a:lnTo>
                      <a:pt x="50" y="236"/>
                    </a:lnTo>
                    <a:lnTo>
                      <a:pt x="30" y="238"/>
                    </a:lnTo>
                    <a:lnTo>
                      <a:pt x="16" y="238"/>
                    </a:lnTo>
                    <a:lnTo>
                      <a:pt x="0" y="236"/>
                    </a:lnTo>
                    <a:lnTo>
                      <a:pt x="0" y="236"/>
                    </a:lnTo>
                    <a:lnTo>
                      <a:pt x="6" y="240"/>
                    </a:lnTo>
                    <a:lnTo>
                      <a:pt x="20" y="248"/>
                    </a:lnTo>
                    <a:lnTo>
                      <a:pt x="32" y="252"/>
                    </a:lnTo>
                    <a:lnTo>
                      <a:pt x="48" y="256"/>
                    </a:lnTo>
                    <a:lnTo>
                      <a:pt x="66" y="258"/>
                    </a:lnTo>
                    <a:lnTo>
                      <a:pt x="90" y="256"/>
                    </a:lnTo>
                    <a:lnTo>
                      <a:pt x="90" y="25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4" name="Freeform 7"/>
              <p:cNvSpPr>
                <a:spLocks/>
              </p:cNvSpPr>
              <p:nvPr userDrawn="1"/>
            </p:nvSpPr>
            <p:spPr bwMode="auto">
              <a:xfrm>
                <a:off x="10476452" y="-533722"/>
                <a:ext cx="317500" cy="238126"/>
              </a:xfrm>
              <a:custGeom>
                <a:avLst/>
                <a:gdLst>
                  <a:gd name="T0" fmla="*/ 192 w 200"/>
                  <a:gd name="T1" fmla="*/ 146 h 150"/>
                  <a:gd name="T2" fmla="*/ 196 w 200"/>
                  <a:gd name="T3" fmla="*/ 150 h 150"/>
                  <a:gd name="T4" fmla="*/ 198 w 200"/>
                  <a:gd name="T5" fmla="*/ 142 h 150"/>
                  <a:gd name="T6" fmla="*/ 198 w 200"/>
                  <a:gd name="T7" fmla="*/ 142 h 150"/>
                  <a:gd name="T8" fmla="*/ 200 w 200"/>
                  <a:gd name="T9" fmla="*/ 126 h 150"/>
                  <a:gd name="T10" fmla="*/ 198 w 200"/>
                  <a:gd name="T11" fmla="*/ 110 h 150"/>
                  <a:gd name="T12" fmla="*/ 196 w 200"/>
                  <a:gd name="T13" fmla="*/ 94 h 150"/>
                  <a:gd name="T14" fmla="*/ 192 w 200"/>
                  <a:gd name="T15" fmla="*/ 80 h 150"/>
                  <a:gd name="T16" fmla="*/ 184 w 200"/>
                  <a:gd name="T17" fmla="*/ 66 h 150"/>
                  <a:gd name="T18" fmla="*/ 176 w 200"/>
                  <a:gd name="T19" fmla="*/ 52 h 150"/>
                  <a:gd name="T20" fmla="*/ 166 w 200"/>
                  <a:gd name="T21" fmla="*/ 40 h 150"/>
                  <a:gd name="T22" fmla="*/ 156 w 200"/>
                  <a:gd name="T23" fmla="*/ 28 h 150"/>
                  <a:gd name="T24" fmla="*/ 156 w 200"/>
                  <a:gd name="T25" fmla="*/ 28 h 150"/>
                  <a:gd name="T26" fmla="*/ 142 w 200"/>
                  <a:gd name="T27" fmla="*/ 18 h 150"/>
                  <a:gd name="T28" fmla="*/ 126 w 200"/>
                  <a:gd name="T29" fmla="*/ 10 h 150"/>
                  <a:gd name="T30" fmla="*/ 126 w 200"/>
                  <a:gd name="T31" fmla="*/ 10 h 150"/>
                  <a:gd name="T32" fmla="*/ 104 w 200"/>
                  <a:gd name="T33" fmla="*/ 4 h 150"/>
                  <a:gd name="T34" fmla="*/ 82 w 200"/>
                  <a:gd name="T35" fmla="*/ 0 h 150"/>
                  <a:gd name="T36" fmla="*/ 82 w 200"/>
                  <a:gd name="T37" fmla="*/ 0 h 150"/>
                  <a:gd name="T38" fmla="*/ 64 w 200"/>
                  <a:gd name="T39" fmla="*/ 0 h 150"/>
                  <a:gd name="T40" fmla="*/ 48 w 200"/>
                  <a:gd name="T41" fmla="*/ 4 h 150"/>
                  <a:gd name="T42" fmla="*/ 34 w 200"/>
                  <a:gd name="T43" fmla="*/ 8 h 150"/>
                  <a:gd name="T44" fmla="*/ 20 w 200"/>
                  <a:gd name="T45" fmla="*/ 14 h 150"/>
                  <a:gd name="T46" fmla="*/ 12 w 200"/>
                  <a:gd name="T47" fmla="*/ 22 h 150"/>
                  <a:gd name="T48" fmla="*/ 4 w 200"/>
                  <a:gd name="T49" fmla="*/ 30 h 150"/>
                  <a:gd name="T50" fmla="*/ 0 w 200"/>
                  <a:gd name="T51" fmla="*/ 42 h 150"/>
                  <a:gd name="T52" fmla="*/ 0 w 200"/>
                  <a:gd name="T53" fmla="*/ 52 h 150"/>
                  <a:gd name="T54" fmla="*/ 0 w 200"/>
                  <a:gd name="T55" fmla="*/ 52 h 150"/>
                  <a:gd name="T56" fmla="*/ 0 w 200"/>
                  <a:gd name="T57" fmla="*/ 60 h 150"/>
                  <a:gd name="T58" fmla="*/ 2 w 200"/>
                  <a:gd name="T59" fmla="*/ 70 h 150"/>
                  <a:gd name="T60" fmla="*/ 6 w 200"/>
                  <a:gd name="T61" fmla="*/ 80 h 150"/>
                  <a:gd name="T62" fmla="*/ 14 w 200"/>
                  <a:gd name="T63" fmla="*/ 88 h 150"/>
                  <a:gd name="T64" fmla="*/ 22 w 200"/>
                  <a:gd name="T65" fmla="*/ 96 h 150"/>
                  <a:gd name="T66" fmla="*/ 34 w 200"/>
                  <a:gd name="T67" fmla="*/ 102 h 150"/>
                  <a:gd name="T68" fmla="*/ 50 w 200"/>
                  <a:gd name="T69" fmla="*/ 106 h 150"/>
                  <a:gd name="T70" fmla="*/ 70 w 200"/>
                  <a:gd name="T71" fmla="*/ 108 h 150"/>
                  <a:gd name="T72" fmla="*/ 70 w 200"/>
                  <a:gd name="T73" fmla="*/ 108 h 150"/>
                  <a:gd name="T74" fmla="*/ 106 w 200"/>
                  <a:gd name="T75" fmla="*/ 110 h 150"/>
                  <a:gd name="T76" fmla="*/ 122 w 200"/>
                  <a:gd name="T77" fmla="*/ 114 h 150"/>
                  <a:gd name="T78" fmla="*/ 136 w 200"/>
                  <a:gd name="T79" fmla="*/ 116 h 150"/>
                  <a:gd name="T80" fmla="*/ 152 w 200"/>
                  <a:gd name="T81" fmla="*/ 122 h 150"/>
                  <a:gd name="T82" fmla="*/ 166 w 200"/>
                  <a:gd name="T83" fmla="*/ 128 h 150"/>
                  <a:gd name="T84" fmla="*/ 180 w 200"/>
                  <a:gd name="T85" fmla="*/ 136 h 150"/>
                  <a:gd name="T86" fmla="*/ 192 w 200"/>
                  <a:gd name="T87" fmla="*/ 146 h 150"/>
                  <a:gd name="T88" fmla="*/ 192 w 200"/>
                  <a:gd name="T89"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50">
                    <a:moveTo>
                      <a:pt x="192" y="146"/>
                    </a:moveTo>
                    <a:lnTo>
                      <a:pt x="196" y="150"/>
                    </a:lnTo>
                    <a:lnTo>
                      <a:pt x="198" y="142"/>
                    </a:lnTo>
                    <a:lnTo>
                      <a:pt x="198" y="142"/>
                    </a:lnTo>
                    <a:lnTo>
                      <a:pt x="200" y="126"/>
                    </a:lnTo>
                    <a:lnTo>
                      <a:pt x="198" y="110"/>
                    </a:lnTo>
                    <a:lnTo>
                      <a:pt x="196" y="94"/>
                    </a:lnTo>
                    <a:lnTo>
                      <a:pt x="192" y="80"/>
                    </a:lnTo>
                    <a:lnTo>
                      <a:pt x="184" y="66"/>
                    </a:lnTo>
                    <a:lnTo>
                      <a:pt x="176" y="52"/>
                    </a:lnTo>
                    <a:lnTo>
                      <a:pt x="166" y="40"/>
                    </a:lnTo>
                    <a:lnTo>
                      <a:pt x="156" y="28"/>
                    </a:lnTo>
                    <a:lnTo>
                      <a:pt x="156" y="28"/>
                    </a:lnTo>
                    <a:lnTo>
                      <a:pt x="142" y="18"/>
                    </a:lnTo>
                    <a:lnTo>
                      <a:pt x="126" y="10"/>
                    </a:lnTo>
                    <a:lnTo>
                      <a:pt x="126" y="10"/>
                    </a:lnTo>
                    <a:lnTo>
                      <a:pt x="104" y="4"/>
                    </a:lnTo>
                    <a:lnTo>
                      <a:pt x="82" y="0"/>
                    </a:lnTo>
                    <a:lnTo>
                      <a:pt x="82" y="0"/>
                    </a:lnTo>
                    <a:lnTo>
                      <a:pt x="64" y="0"/>
                    </a:lnTo>
                    <a:lnTo>
                      <a:pt x="48" y="4"/>
                    </a:lnTo>
                    <a:lnTo>
                      <a:pt x="34" y="8"/>
                    </a:lnTo>
                    <a:lnTo>
                      <a:pt x="20" y="14"/>
                    </a:lnTo>
                    <a:lnTo>
                      <a:pt x="12" y="22"/>
                    </a:lnTo>
                    <a:lnTo>
                      <a:pt x="4" y="30"/>
                    </a:lnTo>
                    <a:lnTo>
                      <a:pt x="0" y="42"/>
                    </a:lnTo>
                    <a:lnTo>
                      <a:pt x="0" y="52"/>
                    </a:lnTo>
                    <a:lnTo>
                      <a:pt x="0" y="52"/>
                    </a:lnTo>
                    <a:lnTo>
                      <a:pt x="0" y="60"/>
                    </a:lnTo>
                    <a:lnTo>
                      <a:pt x="2" y="70"/>
                    </a:lnTo>
                    <a:lnTo>
                      <a:pt x="6" y="80"/>
                    </a:lnTo>
                    <a:lnTo>
                      <a:pt x="14" y="88"/>
                    </a:lnTo>
                    <a:lnTo>
                      <a:pt x="22" y="96"/>
                    </a:lnTo>
                    <a:lnTo>
                      <a:pt x="34" y="102"/>
                    </a:lnTo>
                    <a:lnTo>
                      <a:pt x="50" y="106"/>
                    </a:lnTo>
                    <a:lnTo>
                      <a:pt x="70" y="108"/>
                    </a:lnTo>
                    <a:lnTo>
                      <a:pt x="70" y="108"/>
                    </a:lnTo>
                    <a:lnTo>
                      <a:pt x="106" y="110"/>
                    </a:lnTo>
                    <a:lnTo>
                      <a:pt x="122" y="114"/>
                    </a:lnTo>
                    <a:lnTo>
                      <a:pt x="136" y="116"/>
                    </a:lnTo>
                    <a:lnTo>
                      <a:pt x="152" y="122"/>
                    </a:lnTo>
                    <a:lnTo>
                      <a:pt x="166" y="128"/>
                    </a:lnTo>
                    <a:lnTo>
                      <a:pt x="180" y="136"/>
                    </a:lnTo>
                    <a:lnTo>
                      <a:pt x="192" y="146"/>
                    </a:lnTo>
                    <a:lnTo>
                      <a:pt x="192" y="146"/>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5" name="Freeform 8"/>
              <p:cNvSpPr>
                <a:spLocks/>
              </p:cNvSpPr>
              <p:nvPr userDrawn="1"/>
            </p:nvSpPr>
            <p:spPr bwMode="auto">
              <a:xfrm>
                <a:off x="10539952" y="-425770"/>
                <a:ext cx="336551" cy="517524"/>
              </a:xfrm>
              <a:custGeom>
                <a:avLst/>
                <a:gdLst>
                  <a:gd name="T0" fmla="*/ 164 w 212"/>
                  <a:gd name="T1" fmla="*/ 0 h 326"/>
                  <a:gd name="T2" fmla="*/ 164 w 212"/>
                  <a:gd name="T3" fmla="*/ 0 h 326"/>
                  <a:gd name="T4" fmla="*/ 166 w 212"/>
                  <a:gd name="T5" fmla="*/ 8 h 326"/>
                  <a:gd name="T6" fmla="*/ 172 w 212"/>
                  <a:gd name="T7" fmla="*/ 30 h 326"/>
                  <a:gd name="T8" fmla="*/ 176 w 212"/>
                  <a:gd name="T9" fmla="*/ 44 h 326"/>
                  <a:gd name="T10" fmla="*/ 176 w 212"/>
                  <a:gd name="T11" fmla="*/ 60 h 326"/>
                  <a:gd name="T12" fmla="*/ 176 w 212"/>
                  <a:gd name="T13" fmla="*/ 80 h 326"/>
                  <a:gd name="T14" fmla="*/ 172 w 212"/>
                  <a:gd name="T15" fmla="*/ 100 h 326"/>
                  <a:gd name="T16" fmla="*/ 172 w 212"/>
                  <a:gd name="T17" fmla="*/ 100 h 326"/>
                  <a:gd name="T18" fmla="*/ 162 w 212"/>
                  <a:gd name="T19" fmla="*/ 118 h 326"/>
                  <a:gd name="T20" fmla="*/ 152 w 212"/>
                  <a:gd name="T21" fmla="*/ 136 h 326"/>
                  <a:gd name="T22" fmla="*/ 138 w 212"/>
                  <a:gd name="T23" fmla="*/ 152 h 326"/>
                  <a:gd name="T24" fmla="*/ 124 w 212"/>
                  <a:gd name="T25" fmla="*/ 166 h 326"/>
                  <a:gd name="T26" fmla="*/ 106 w 212"/>
                  <a:gd name="T27" fmla="*/ 180 h 326"/>
                  <a:gd name="T28" fmla="*/ 90 w 212"/>
                  <a:gd name="T29" fmla="*/ 190 h 326"/>
                  <a:gd name="T30" fmla="*/ 54 w 212"/>
                  <a:gd name="T31" fmla="*/ 210 h 326"/>
                  <a:gd name="T32" fmla="*/ 54 w 212"/>
                  <a:gd name="T33" fmla="*/ 210 h 326"/>
                  <a:gd name="T34" fmla="*/ 38 w 212"/>
                  <a:gd name="T35" fmla="*/ 220 h 326"/>
                  <a:gd name="T36" fmla="*/ 26 w 212"/>
                  <a:gd name="T37" fmla="*/ 232 h 326"/>
                  <a:gd name="T38" fmla="*/ 16 w 212"/>
                  <a:gd name="T39" fmla="*/ 242 h 326"/>
                  <a:gd name="T40" fmla="*/ 8 w 212"/>
                  <a:gd name="T41" fmla="*/ 254 h 326"/>
                  <a:gd name="T42" fmla="*/ 4 w 212"/>
                  <a:gd name="T43" fmla="*/ 266 h 326"/>
                  <a:gd name="T44" fmla="*/ 0 w 212"/>
                  <a:gd name="T45" fmla="*/ 276 h 326"/>
                  <a:gd name="T46" fmla="*/ 0 w 212"/>
                  <a:gd name="T47" fmla="*/ 286 h 326"/>
                  <a:gd name="T48" fmla="*/ 4 w 212"/>
                  <a:gd name="T49" fmla="*/ 296 h 326"/>
                  <a:gd name="T50" fmla="*/ 4 w 212"/>
                  <a:gd name="T51" fmla="*/ 296 h 326"/>
                  <a:gd name="T52" fmla="*/ 10 w 212"/>
                  <a:gd name="T53" fmla="*/ 306 h 326"/>
                  <a:gd name="T54" fmla="*/ 18 w 212"/>
                  <a:gd name="T55" fmla="*/ 314 h 326"/>
                  <a:gd name="T56" fmla="*/ 28 w 212"/>
                  <a:gd name="T57" fmla="*/ 320 h 326"/>
                  <a:gd name="T58" fmla="*/ 40 w 212"/>
                  <a:gd name="T59" fmla="*/ 324 h 326"/>
                  <a:gd name="T60" fmla="*/ 54 w 212"/>
                  <a:gd name="T61" fmla="*/ 326 h 326"/>
                  <a:gd name="T62" fmla="*/ 70 w 212"/>
                  <a:gd name="T63" fmla="*/ 326 h 326"/>
                  <a:gd name="T64" fmla="*/ 86 w 212"/>
                  <a:gd name="T65" fmla="*/ 322 h 326"/>
                  <a:gd name="T66" fmla="*/ 102 w 212"/>
                  <a:gd name="T67" fmla="*/ 316 h 326"/>
                  <a:gd name="T68" fmla="*/ 102 w 212"/>
                  <a:gd name="T69" fmla="*/ 316 h 326"/>
                  <a:gd name="T70" fmla="*/ 116 w 212"/>
                  <a:gd name="T71" fmla="*/ 308 h 326"/>
                  <a:gd name="T72" fmla="*/ 132 w 212"/>
                  <a:gd name="T73" fmla="*/ 296 h 326"/>
                  <a:gd name="T74" fmla="*/ 152 w 212"/>
                  <a:gd name="T75" fmla="*/ 280 h 326"/>
                  <a:gd name="T76" fmla="*/ 172 w 212"/>
                  <a:gd name="T77" fmla="*/ 258 h 326"/>
                  <a:gd name="T78" fmla="*/ 180 w 212"/>
                  <a:gd name="T79" fmla="*/ 246 h 326"/>
                  <a:gd name="T80" fmla="*/ 188 w 212"/>
                  <a:gd name="T81" fmla="*/ 234 h 326"/>
                  <a:gd name="T82" fmla="*/ 196 w 212"/>
                  <a:gd name="T83" fmla="*/ 218 h 326"/>
                  <a:gd name="T84" fmla="*/ 202 w 212"/>
                  <a:gd name="T85" fmla="*/ 202 h 326"/>
                  <a:gd name="T86" fmla="*/ 208 w 212"/>
                  <a:gd name="T87" fmla="*/ 186 h 326"/>
                  <a:gd name="T88" fmla="*/ 210 w 212"/>
                  <a:gd name="T89" fmla="*/ 168 h 326"/>
                  <a:gd name="T90" fmla="*/ 212 w 212"/>
                  <a:gd name="T91" fmla="*/ 148 h 326"/>
                  <a:gd name="T92" fmla="*/ 212 w 212"/>
                  <a:gd name="T93" fmla="*/ 126 h 326"/>
                  <a:gd name="T94" fmla="*/ 212 w 212"/>
                  <a:gd name="T95" fmla="*/ 126 h 326"/>
                  <a:gd name="T96" fmla="*/ 206 w 212"/>
                  <a:gd name="T97" fmla="*/ 92 h 326"/>
                  <a:gd name="T98" fmla="*/ 198 w 212"/>
                  <a:gd name="T99" fmla="*/ 64 h 326"/>
                  <a:gd name="T100" fmla="*/ 190 w 212"/>
                  <a:gd name="T101" fmla="*/ 42 h 326"/>
                  <a:gd name="T102" fmla="*/ 182 w 212"/>
                  <a:gd name="T103" fmla="*/ 26 h 326"/>
                  <a:gd name="T104" fmla="*/ 176 w 212"/>
                  <a:gd name="T105" fmla="*/ 14 h 326"/>
                  <a:gd name="T106" fmla="*/ 170 w 212"/>
                  <a:gd name="T107" fmla="*/ 6 h 326"/>
                  <a:gd name="T108" fmla="*/ 164 w 212"/>
                  <a:gd name="T109" fmla="*/ 0 h 326"/>
                  <a:gd name="T110" fmla="*/ 164 w 212"/>
                  <a:gd name="T11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 h="326">
                    <a:moveTo>
                      <a:pt x="164" y="0"/>
                    </a:moveTo>
                    <a:lnTo>
                      <a:pt x="164" y="0"/>
                    </a:lnTo>
                    <a:lnTo>
                      <a:pt x="166" y="8"/>
                    </a:lnTo>
                    <a:lnTo>
                      <a:pt x="172" y="30"/>
                    </a:lnTo>
                    <a:lnTo>
                      <a:pt x="176" y="44"/>
                    </a:lnTo>
                    <a:lnTo>
                      <a:pt x="176" y="60"/>
                    </a:lnTo>
                    <a:lnTo>
                      <a:pt x="176" y="80"/>
                    </a:lnTo>
                    <a:lnTo>
                      <a:pt x="172" y="100"/>
                    </a:lnTo>
                    <a:lnTo>
                      <a:pt x="172" y="100"/>
                    </a:lnTo>
                    <a:lnTo>
                      <a:pt x="162" y="118"/>
                    </a:lnTo>
                    <a:lnTo>
                      <a:pt x="152" y="136"/>
                    </a:lnTo>
                    <a:lnTo>
                      <a:pt x="138" y="152"/>
                    </a:lnTo>
                    <a:lnTo>
                      <a:pt x="124" y="166"/>
                    </a:lnTo>
                    <a:lnTo>
                      <a:pt x="106" y="180"/>
                    </a:lnTo>
                    <a:lnTo>
                      <a:pt x="90" y="190"/>
                    </a:lnTo>
                    <a:lnTo>
                      <a:pt x="54" y="210"/>
                    </a:lnTo>
                    <a:lnTo>
                      <a:pt x="54" y="210"/>
                    </a:lnTo>
                    <a:lnTo>
                      <a:pt x="38" y="220"/>
                    </a:lnTo>
                    <a:lnTo>
                      <a:pt x="26" y="232"/>
                    </a:lnTo>
                    <a:lnTo>
                      <a:pt x="16" y="242"/>
                    </a:lnTo>
                    <a:lnTo>
                      <a:pt x="8" y="254"/>
                    </a:lnTo>
                    <a:lnTo>
                      <a:pt x="4" y="266"/>
                    </a:lnTo>
                    <a:lnTo>
                      <a:pt x="0" y="276"/>
                    </a:lnTo>
                    <a:lnTo>
                      <a:pt x="0" y="286"/>
                    </a:lnTo>
                    <a:lnTo>
                      <a:pt x="4" y="296"/>
                    </a:lnTo>
                    <a:lnTo>
                      <a:pt x="4" y="296"/>
                    </a:lnTo>
                    <a:lnTo>
                      <a:pt x="10" y="306"/>
                    </a:lnTo>
                    <a:lnTo>
                      <a:pt x="18" y="314"/>
                    </a:lnTo>
                    <a:lnTo>
                      <a:pt x="28" y="320"/>
                    </a:lnTo>
                    <a:lnTo>
                      <a:pt x="40" y="324"/>
                    </a:lnTo>
                    <a:lnTo>
                      <a:pt x="54" y="326"/>
                    </a:lnTo>
                    <a:lnTo>
                      <a:pt x="70" y="326"/>
                    </a:lnTo>
                    <a:lnTo>
                      <a:pt x="86" y="322"/>
                    </a:lnTo>
                    <a:lnTo>
                      <a:pt x="102" y="316"/>
                    </a:lnTo>
                    <a:lnTo>
                      <a:pt x="102" y="316"/>
                    </a:lnTo>
                    <a:lnTo>
                      <a:pt x="116" y="308"/>
                    </a:lnTo>
                    <a:lnTo>
                      <a:pt x="132" y="296"/>
                    </a:lnTo>
                    <a:lnTo>
                      <a:pt x="152" y="280"/>
                    </a:lnTo>
                    <a:lnTo>
                      <a:pt x="172" y="258"/>
                    </a:lnTo>
                    <a:lnTo>
                      <a:pt x="180" y="246"/>
                    </a:lnTo>
                    <a:lnTo>
                      <a:pt x="188" y="234"/>
                    </a:lnTo>
                    <a:lnTo>
                      <a:pt x="196" y="218"/>
                    </a:lnTo>
                    <a:lnTo>
                      <a:pt x="202" y="202"/>
                    </a:lnTo>
                    <a:lnTo>
                      <a:pt x="208" y="186"/>
                    </a:lnTo>
                    <a:lnTo>
                      <a:pt x="210" y="168"/>
                    </a:lnTo>
                    <a:lnTo>
                      <a:pt x="212" y="148"/>
                    </a:lnTo>
                    <a:lnTo>
                      <a:pt x="212" y="126"/>
                    </a:lnTo>
                    <a:lnTo>
                      <a:pt x="212" y="126"/>
                    </a:lnTo>
                    <a:lnTo>
                      <a:pt x="206" y="92"/>
                    </a:lnTo>
                    <a:lnTo>
                      <a:pt x="198" y="64"/>
                    </a:lnTo>
                    <a:lnTo>
                      <a:pt x="190" y="42"/>
                    </a:lnTo>
                    <a:lnTo>
                      <a:pt x="182" y="26"/>
                    </a:lnTo>
                    <a:lnTo>
                      <a:pt x="176" y="14"/>
                    </a:lnTo>
                    <a:lnTo>
                      <a:pt x="170" y="6"/>
                    </a:lnTo>
                    <a:lnTo>
                      <a:pt x="164" y="0"/>
                    </a:lnTo>
                    <a:lnTo>
                      <a:pt x="164"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6" name="Freeform 9"/>
              <p:cNvSpPr>
                <a:spLocks/>
              </p:cNvSpPr>
              <p:nvPr userDrawn="1"/>
            </p:nvSpPr>
            <p:spPr bwMode="auto">
              <a:xfrm>
                <a:off x="10936827" y="-413077"/>
                <a:ext cx="711198" cy="282573"/>
              </a:xfrm>
              <a:custGeom>
                <a:avLst/>
                <a:gdLst>
                  <a:gd name="T0" fmla="*/ 0 w 448"/>
                  <a:gd name="T1" fmla="*/ 178 h 178"/>
                  <a:gd name="T2" fmla="*/ 0 w 448"/>
                  <a:gd name="T3" fmla="*/ 178 h 178"/>
                  <a:gd name="T4" fmla="*/ 12 w 448"/>
                  <a:gd name="T5" fmla="*/ 156 h 178"/>
                  <a:gd name="T6" fmla="*/ 24 w 448"/>
                  <a:gd name="T7" fmla="*/ 140 h 178"/>
                  <a:gd name="T8" fmla="*/ 36 w 448"/>
                  <a:gd name="T9" fmla="*/ 126 h 178"/>
                  <a:gd name="T10" fmla="*/ 48 w 448"/>
                  <a:gd name="T11" fmla="*/ 116 h 178"/>
                  <a:gd name="T12" fmla="*/ 64 w 448"/>
                  <a:gd name="T13" fmla="*/ 102 h 178"/>
                  <a:gd name="T14" fmla="*/ 72 w 448"/>
                  <a:gd name="T15" fmla="*/ 100 h 178"/>
                  <a:gd name="T16" fmla="*/ 72 w 448"/>
                  <a:gd name="T17" fmla="*/ 100 h 178"/>
                  <a:gd name="T18" fmla="*/ 90 w 448"/>
                  <a:gd name="T19" fmla="*/ 92 h 178"/>
                  <a:gd name="T20" fmla="*/ 110 w 448"/>
                  <a:gd name="T21" fmla="*/ 88 h 178"/>
                  <a:gd name="T22" fmla="*/ 130 w 448"/>
                  <a:gd name="T23" fmla="*/ 86 h 178"/>
                  <a:gd name="T24" fmla="*/ 152 w 448"/>
                  <a:gd name="T25" fmla="*/ 86 h 178"/>
                  <a:gd name="T26" fmla="*/ 172 w 448"/>
                  <a:gd name="T27" fmla="*/ 90 h 178"/>
                  <a:gd name="T28" fmla="*/ 192 w 448"/>
                  <a:gd name="T29" fmla="*/ 94 h 178"/>
                  <a:gd name="T30" fmla="*/ 212 w 448"/>
                  <a:gd name="T31" fmla="*/ 100 h 178"/>
                  <a:gd name="T32" fmla="*/ 232 w 448"/>
                  <a:gd name="T33" fmla="*/ 108 h 178"/>
                  <a:gd name="T34" fmla="*/ 268 w 448"/>
                  <a:gd name="T35" fmla="*/ 124 h 178"/>
                  <a:gd name="T36" fmla="*/ 298 w 448"/>
                  <a:gd name="T37" fmla="*/ 140 h 178"/>
                  <a:gd name="T38" fmla="*/ 334 w 448"/>
                  <a:gd name="T39" fmla="*/ 160 h 178"/>
                  <a:gd name="T40" fmla="*/ 334 w 448"/>
                  <a:gd name="T41" fmla="*/ 160 h 178"/>
                  <a:gd name="T42" fmla="*/ 342 w 448"/>
                  <a:gd name="T43" fmla="*/ 164 h 178"/>
                  <a:gd name="T44" fmla="*/ 356 w 448"/>
                  <a:gd name="T45" fmla="*/ 168 h 178"/>
                  <a:gd name="T46" fmla="*/ 370 w 448"/>
                  <a:gd name="T47" fmla="*/ 172 h 178"/>
                  <a:gd name="T48" fmla="*/ 386 w 448"/>
                  <a:gd name="T49" fmla="*/ 174 h 178"/>
                  <a:gd name="T50" fmla="*/ 402 w 448"/>
                  <a:gd name="T51" fmla="*/ 172 h 178"/>
                  <a:gd name="T52" fmla="*/ 418 w 448"/>
                  <a:gd name="T53" fmla="*/ 166 h 178"/>
                  <a:gd name="T54" fmla="*/ 424 w 448"/>
                  <a:gd name="T55" fmla="*/ 162 h 178"/>
                  <a:gd name="T56" fmla="*/ 430 w 448"/>
                  <a:gd name="T57" fmla="*/ 156 h 178"/>
                  <a:gd name="T58" fmla="*/ 436 w 448"/>
                  <a:gd name="T59" fmla="*/ 150 h 178"/>
                  <a:gd name="T60" fmla="*/ 442 w 448"/>
                  <a:gd name="T61" fmla="*/ 142 h 178"/>
                  <a:gd name="T62" fmla="*/ 442 w 448"/>
                  <a:gd name="T63" fmla="*/ 142 h 178"/>
                  <a:gd name="T64" fmla="*/ 446 w 448"/>
                  <a:gd name="T65" fmla="*/ 126 h 178"/>
                  <a:gd name="T66" fmla="*/ 448 w 448"/>
                  <a:gd name="T67" fmla="*/ 112 h 178"/>
                  <a:gd name="T68" fmla="*/ 446 w 448"/>
                  <a:gd name="T69" fmla="*/ 100 h 178"/>
                  <a:gd name="T70" fmla="*/ 442 w 448"/>
                  <a:gd name="T71" fmla="*/ 86 h 178"/>
                  <a:gd name="T72" fmla="*/ 434 w 448"/>
                  <a:gd name="T73" fmla="*/ 76 h 178"/>
                  <a:gd name="T74" fmla="*/ 424 w 448"/>
                  <a:gd name="T75" fmla="*/ 64 h 178"/>
                  <a:gd name="T76" fmla="*/ 412 w 448"/>
                  <a:gd name="T77" fmla="*/ 56 h 178"/>
                  <a:gd name="T78" fmla="*/ 398 w 448"/>
                  <a:gd name="T79" fmla="*/ 46 h 178"/>
                  <a:gd name="T80" fmla="*/ 398 w 448"/>
                  <a:gd name="T81" fmla="*/ 46 h 178"/>
                  <a:gd name="T82" fmla="*/ 370 w 448"/>
                  <a:gd name="T83" fmla="*/ 32 h 178"/>
                  <a:gd name="T84" fmla="*/ 352 w 448"/>
                  <a:gd name="T85" fmla="*/ 24 h 178"/>
                  <a:gd name="T86" fmla="*/ 330 w 448"/>
                  <a:gd name="T87" fmla="*/ 16 h 178"/>
                  <a:gd name="T88" fmla="*/ 308 w 448"/>
                  <a:gd name="T89" fmla="*/ 10 h 178"/>
                  <a:gd name="T90" fmla="*/ 284 w 448"/>
                  <a:gd name="T91" fmla="*/ 6 h 178"/>
                  <a:gd name="T92" fmla="*/ 260 w 448"/>
                  <a:gd name="T93" fmla="*/ 2 h 178"/>
                  <a:gd name="T94" fmla="*/ 234 w 448"/>
                  <a:gd name="T95" fmla="*/ 0 h 178"/>
                  <a:gd name="T96" fmla="*/ 208 w 448"/>
                  <a:gd name="T97" fmla="*/ 0 h 178"/>
                  <a:gd name="T98" fmla="*/ 180 w 448"/>
                  <a:gd name="T99" fmla="*/ 2 h 178"/>
                  <a:gd name="T100" fmla="*/ 154 w 448"/>
                  <a:gd name="T101" fmla="*/ 8 h 178"/>
                  <a:gd name="T102" fmla="*/ 128 w 448"/>
                  <a:gd name="T103" fmla="*/ 18 h 178"/>
                  <a:gd name="T104" fmla="*/ 102 w 448"/>
                  <a:gd name="T105" fmla="*/ 32 h 178"/>
                  <a:gd name="T106" fmla="*/ 78 w 448"/>
                  <a:gd name="T107" fmla="*/ 48 h 178"/>
                  <a:gd name="T108" fmla="*/ 54 w 448"/>
                  <a:gd name="T109" fmla="*/ 70 h 178"/>
                  <a:gd name="T110" fmla="*/ 34 w 448"/>
                  <a:gd name="T111" fmla="*/ 96 h 178"/>
                  <a:gd name="T112" fmla="*/ 34 w 448"/>
                  <a:gd name="T113" fmla="*/ 96 h 178"/>
                  <a:gd name="T114" fmla="*/ 30 w 448"/>
                  <a:gd name="T115" fmla="*/ 102 h 178"/>
                  <a:gd name="T116" fmla="*/ 20 w 448"/>
                  <a:gd name="T117" fmla="*/ 118 h 178"/>
                  <a:gd name="T118" fmla="*/ 10 w 448"/>
                  <a:gd name="T119" fmla="*/ 144 h 178"/>
                  <a:gd name="T120" fmla="*/ 4 w 448"/>
                  <a:gd name="T121" fmla="*/ 160 h 178"/>
                  <a:gd name="T122" fmla="*/ 0 w 448"/>
                  <a:gd name="T123" fmla="*/ 178 h 178"/>
                  <a:gd name="T124" fmla="*/ 0 w 448"/>
                  <a:gd name="T1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178">
                    <a:moveTo>
                      <a:pt x="0" y="178"/>
                    </a:moveTo>
                    <a:lnTo>
                      <a:pt x="0" y="178"/>
                    </a:lnTo>
                    <a:lnTo>
                      <a:pt x="12" y="156"/>
                    </a:lnTo>
                    <a:lnTo>
                      <a:pt x="24" y="140"/>
                    </a:lnTo>
                    <a:lnTo>
                      <a:pt x="36" y="126"/>
                    </a:lnTo>
                    <a:lnTo>
                      <a:pt x="48" y="116"/>
                    </a:lnTo>
                    <a:lnTo>
                      <a:pt x="64" y="102"/>
                    </a:lnTo>
                    <a:lnTo>
                      <a:pt x="72" y="100"/>
                    </a:lnTo>
                    <a:lnTo>
                      <a:pt x="72" y="100"/>
                    </a:lnTo>
                    <a:lnTo>
                      <a:pt x="90" y="92"/>
                    </a:lnTo>
                    <a:lnTo>
                      <a:pt x="110" y="88"/>
                    </a:lnTo>
                    <a:lnTo>
                      <a:pt x="130" y="86"/>
                    </a:lnTo>
                    <a:lnTo>
                      <a:pt x="152" y="86"/>
                    </a:lnTo>
                    <a:lnTo>
                      <a:pt x="172" y="90"/>
                    </a:lnTo>
                    <a:lnTo>
                      <a:pt x="192" y="94"/>
                    </a:lnTo>
                    <a:lnTo>
                      <a:pt x="212" y="100"/>
                    </a:lnTo>
                    <a:lnTo>
                      <a:pt x="232" y="108"/>
                    </a:lnTo>
                    <a:lnTo>
                      <a:pt x="268" y="124"/>
                    </a:lnTo>
                    <a:lnTo>
                      <a:pt x="298" y="140"/>
                    </a:lnTo>
                    <a:lnTo>
                      <a:pt x="334" y="160"/>
                    </a:lnTo>
                    <a:lnTo>
                      <a:pt x="334" y="160"/>
                    </a:lnTo>
                    <a:lnTo>
                      <a:pt x="342" y="164"/>
                    </a:lnTo>
                    <a:lnTo>
                      <a:pt x="356" y="168"/>
                    </a:lnTo>
                    <a:lnTo>
                      <a:pt x="370" y="172"/>
                    </a:lnTo>
                    <a:lnTo>
                      <a:pt x="386" y="174"/>
                    </a:lnTo>
                    <a:lnTo>
                      <a:pt x="402" y="172"/>
                    </a:lnTo>
                    <a:lnTo>
                      <a:pt x="418" y="166"/>
                    </a:lnTo>
                    <a:lnTo>
                      <a:pt x="424" y="162"/>
                    </a:lnTo>
                    <a:lnTo>
                      <a:pt x="430" y="156"/>
                    </a:lnTo>
                    <a:lnTo>
                      <a:pt x="436" y="150"/>
                    </a:lnTo>
                    <a:lnTo>
                      <a:pt x="442" y="142"/>
                    </a:lnTo>
                    <a:lnTo>
                      <a:pt x="442" y="142"/>
                    </a:lnTo>
                    <a:lnTo>
                      <a:pt x="446" y="126"/>
                    </a:lnTo>
                    <a:lnTo>
                      <a:pt x="448" y="112"/>
                    </a:lnTo>
                    <a:lnTo>
                      <a:pt x="446" y="100"/>
                    </a:lnTo>
                    <a:lnTo>
                      <a:pt x="442" y="86"/>
                    </a:lnTo>
                    <a:lnTo>
                      <a:pt x="434" y="76"/>
                    </a:lnTo>
                    <a:lnTo>
                      <a:pt x="424" y="64"/>
                    </a:lnTo>
                    <a:lnTo>
                      <a:pt x="412" y="56"/>
                    </a:lnTo>
                    <a:lnTo>
                      <a:pt x="398" y="46"/>
                    </a:lnTo>
                    <a:lnTo>
                      <a:pt x="398" y="46"/>
                    </a:lnTo>
                    <a:lnTo>
                      <a:pt x="370" y="32"/>
                    </a:lnTo>
                    <a:lnTo>
                      <a:pt x="352" y="24"/>
                    </a:lnTo>
                    <a:lnTo>
                      <a:pt x="330" y="16"/>
                    </a:lnTo>
                    <a:lnTo>
                      <a:pt x="308" y="10"/>
                    </a:lnTo>
                    <a:lnTo>
                      <a:pt x="284" y="6"/>
                    </a:lnTo>
                    <a:lnTo>
                      <a:pt x="260" y="2"/>
                    </a:lnTo>
                    <a:lnTo>
                      <a:pt x="234" y="0"/>
                    </a:lnTo>
                    <a:lnTo>
                      <a:pt x="208" y="0"/>
                    </a:lnTo>
                    <a:lnTo>
                      <a:pt x="180" y="2"/>
                    </a:lnTo>
                    <a:lnTo>
                      <a:pt x="154" y="8"/>
                    </a:lnTo>
                    <a:lnTo>
                      <a:pt x="128" y="18"/>
                    </a:lnTo>
                    <a:lnTo>
                      <a:pt x="102" y="32"/>
                    </a:lnTo>
                    <a:lnTo>
                      <a:pt x="78" y="48"/>
                    </a:lnTo>
                    <a:lnTo>
                      <a:pt x="54" y="70"/>
                    </a:lnTo>
                    <a:lnTo>
                      <a:pt x="34" y="96"/>
                    </a:lnTo>
                    <a:lnTo>
                      <a:pt x="34" y="96"/>
                    </a:lnTo>
                    <a:lnTo>
                      <a:pt x="30" y="102"/>
                    </a:lnTo>
                    <a:lnTo>
                      <a:pt x="20" y="118"/>
                    </a:lnTo>
                    <a:lnTo>
                      <a:pt x="10" y="144"/>
                    </a:lnTo>
                    <a:lnTo>
                      <a:pt x="4" y="160"/>
                    </a:lnTo>
                    <a:lnTo>
                      <a:pt x="0" y="178"/>
                    </a:lnTo>
                    <a:lnTo>
                      <a:pt x="0" y="178"/>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sp>
            <p:nvSpPr>
              <p:cNvPr id="27" name="Freeform 10"/>
              <p:cNvSpPr>
                <a:spLocks/>
              </p:cNvSpPr>
              <p:nvPr userDrawn="1"/>
            </p:nvSpPr>
            <p:spPr bwMode="auto">
              <a:xfrm>
                <a:off x="10933650" y="-213048"/>
                <a:ext cx="320676" cy="517527"/>
              </a:xfrm>
              <a:custGeom>
                <a:avLst/>
                <a:gdLst>
                  <a:gd name="T0" fmla="*/ 180 w 202"/>
                  <a:gd name="T1" fmla="*/ 212 h 326"/>
                  <a:gd name="T2" fmla="*/ 180 w 202"/>
                  <a:gd name="T3" fmla="*/ 212 h 326"/>
                  <a:gd name="T4" fmla="*/ 154 w 202"/>
                  <a:gd name="T5" fmla="*/ 186 h 326"/>
                  <a:gd name="T6" fmla="*/ 136 w 202"/>
                  <a:gd name="T7" fmla="*/ 166 h 326"/>
                  <a:gd name="T8" fmla="*/ 116 w 202"/>
                  <a:gd name="T9" fmla="*/ 140 h 326"/>
                  <a:gd name="T10" fmla="*/ 96 w 202"/>
                  <a:gd name="T11" fmla="*/ 112 h 326"/>
                  <a:gd name="T12" fmla="*/ 88 w 202"/>
                  <a:gd name="T13" fmla="*/ 96 h 326"/>
                  <a:gd name="T14" fmla="*/ 80 w 202"/>
                  <a:gd name="T15" fmla="*/ 80 h 326"/>
                  <a:gd name="T16" fmla="*/ 74 w 202"/>
                  <a:gd name="T17" fmla="*/ 64 h 326"/>
                  <a:gd name="T18" fmla="*/ 68 w 202"/>
                  <a:gd name="T19" fmla="*/ 46 h 326"/>
                  <a:gd name="T20" fmla="*/ 66 w 202"/>
                  <a:gd name="T21" fmla="*/ 26 h 326"/>
                  <a:gd name="T22" fmla="*/ 66 w 202"/>
                  <a:gd name="T23" fmla="*/ 8 h 326"/>
                  <a:gd name="T24" fmla="*/ 66 w 202"/>
                  <a:gd name="T25" fmla="*/ 0 h 326"/>
                  <a:gd name="T26" fmla="*/ 60 w 202"/>
                  <a:gd name="T27" fmla="*/ 4 h 326"/>
                  <a:gd name="T28" fmla="*/ 60 w 202"/>
                  <a:gd name="T29" fmla="*/ 4 h 326"/>
                  <a:gd name="T30" fmla="*/ 50 w 202"/>
                  <a:gd name="T31" fmla="*/ 12 h 326"/>
                  <a:gd name="T32" fmla="*/ 40 w 202"/>
                  <a:gd name="T33" fmla="*/ 22 h 326"/>
                  <a:gd name="T34" fmla="*/ 30 w 202"/>
                  <a:gd name="T35" fmla="*/ 32 h 326"/>
                  <a:gd name="T36" fmla="*/ 20 w 202"/>
                  <a:gd name="T37" fmla="*/ 44 h 326"/>
                  <a:gd name="T38" fmla="*/ 12 w 202"/>
                  <a:gd name="T39" fmla="*/ 56 h 326"/>
                  <a:gd name="T40" fmla="*/ 8 w 202"/>
                  <a:gd name="T41" fmla="*/ 68 h 326"/>
                  <a:gd name="T42" fmla="*/ 2 w 202"/>
                  <a:gd name="T43" fmla="*/ 80 h 326"/>
                  <a:gd name="T44" fmla="*/ 0 w 202"/>
                  <a:gd name="T45" fmla="*/ 92 h 326"/>
                  <a:gd name="T46" fmla="*/ 0 w 202"/>
                  <a:gd name="T47" fmla="*/ 92 h 326"/>
                  <a:gd name="T48" fmla="*/ 0 w 202"/>
                  <a:gd name="T49" fmla="*/ 118 h 326"/>
                  <a:gd name="T50" fmla="*/ 2 w 202"/>
                  <a:gd name="T51" fmla="*/ 144 h 326"/>
                  <a:gd name="T52" fmla="*/ 2 w 202"/>
                  <a:gd name="T53" fmla="*/ 144 h 326"/>
                  <a:gd name="T54" fmla="*/ 6 w 202"/>
                  <a:gd name="T55" fmla="*/ 164 h 326"/>
                  <a:gd name="T56" fmla="*/ 12 w 202"/>
                  <a:gd name="T57" fmla="*/ 182 h 326"/>
                  <a:gd name="T58" fmla="*/ 20 w 202"/>
                  <a:gd name="T59" fmla="*/ 202 h 326"/>
                  <a:gd name="T60" fmla="*/ 28 w 202"/>
                  <a:gd name="T61" fmla="*/ 220 h 326"/>
                  <a:gd name="T62" fmla="*/ 38 w 202"/>
                  <a:gd name="T63" fmla="*/ 236 h 326"/>
                  <a:gd name="T64" fmla="*/ 50 w 202"/>
                  <a:gd name="T65" fmla="*/ 252 h 326"/>
                  <a:gd name="T66" fmla="*/ 62 w 202"/>
                  <a:gd name="T67" fmla="*/ 268 h 326"/>
                  <a:gd name="T68" fmla="*/ 74 w 202"/>
                  <a:gd name="T69" fmla="*/ 284 h 326"/>
                  <a:gd name="T70" fmla="*/ 74 w 202"/>
                  <a:gd name="T71" fmla="*/ 284 h 326"/>
                  <a:gd name="T72" fmla="*/ 92 w 202"/>
                  <a:gd name="T73" fmla="*/ 298 h 326"/>
                  <a:gd name="T74" fmla="*/ 108 w 202"/>
                  <a:gd name="T75" fmla="*/ 310 h 326"/>
                  <a:gd name="T76" fmla="*/ 122 w 202"/>
                  <a:gd name="T77" fmla="*/ 318 h 326"/>
                  <a:gd name="T78" fmla="*/ 138 w 202"/>
                  <a:gd name="T79" fmla="*/ 324 h 326"/>
                  <a:gd name="T80" fmla="*/ 152 w 202"/>
                  <a:gd name="T81" fmla="*/ 326 h 326"/>
                  <a:gd name="T82" fmla="*/ 164 w 202"/>
                  <a:gd name="T83" fmla="*/ 324 h 326"/>
                  <a:gd name="T84" fmla="*/ 174 w 202"/>
                  <a:gd name="T85" fmla="*/ 320 h 326"/>
                  <a:gd name="T86" fmla="*/ 184 w 202"/>
                  <a:gd name="T87" fmla="*/ 312 h 326"/>
                  <a:gd name="T88" fmla="*/ 184 w 202"/>
                  <a:gd name="T89" fmla="*/ 312 h 326"/>
                  <a:gd name="T90" fmla="*/ 192 w 202"/>
                  <a:gd name="T91" fmla="*/ 300 h 326"/>
                  <a:gd name="T92" fmla="*/ 198 w 202"/>
                  <a:gd name="T93" fmla="*/ 288 h 326"/>
                  <a:gd name="T94" fmla="*/ 202 w 202"/>
                  <a:gd name="T95" fmla="*/ 274 h 326"/>
                  <a:gd name="T96" fmla="*/ 202 w 202"/>
                  <a:gd name="T97" fmla="*/ 262 h 326"/>
                  <a:gd name="T98" fmla="*/ 200 w 202"/>
                  <a:gd name="T99" fmla="*/ 250 h 326"/>
                  <a:gd name="T100" fmla="*/ 196 w 202"/>
                  <a:gd name="T101" fmla="*/ 236 h 326"/>
                  <a:gd name="T102" fmla="*/ 190 w 202"/>
                  <a:gd name="T103" fmla="*/ 224 h 326"/>
                  <a:gd name="T104" fmla="*/ 180 w 202"/>
                  <a:gd name="T105" fmla="*/ 212 h 326"/>
                  <a:gd name="T106" fmla="*/ 180 w 202"/>
                  <a:gd name="T107" fmla="*/ 2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326">
                    <a:moveTo>
                      <a:pt x="180" y="212"/>
                    </a:moveTo>
                    <a:lnTo>
                      <a:pt x="180" y="212"/>
                    </a:lnTo>
                    <a:lnTo>
                      <a:pt x="154" y="186"/>
                    </a:lnTo>
                    <a:lnTo>
                      <a:pt x="136" y="166"/>
                    </a:lnTo>
                    <a:lnTo>
                      <a:pt x="116" y="140"/>
                    </a:lnTo>
                    <a:lnTo>
                      <a:pt x="96" y="112"/>
                    </a:lnTo>
                    <a:lnTo>
                      <a:pt x="88" y="96"/>
                    </a:lnTo>
                    <a:lnTo>
                      <a:pt x="80" y="80"/>
                    </a:lnTo>
                    <a:lnTo>
                      <a:pt x="74" y="64"/>
                    </a:lnTo>
                    <a:lnTo>
                      <a:pt x="68" y="46"/>
                    </a:lnTo>
                    <a:lnTo>
                      <a:pt x="66" y="26"/>
                    </a:lnTo>
                    <a:lnTo>
                      <a:pt x="66" y="8"/>
                    </a:lnTo>
                    <a:lnTo>
                      <a:pt x="66" y="0"/>
                    </a:lnTo>
                    <a:lnTo>
                      <a:pt x="60" y="4"/>
                    </a:lnTo>
                    <a:lnTo>
                      <a:pt x="60" y="4"/>
                    </a:lnTo>
                    <a:lnTo>
                      <a:pt x="50" y="12"/>
                    </a:lnTo>
                    <a:lnTo>
                      <a:pt x="40" y="22"/>
                    </a:lnTo>
                    <a:lnTo>
                      <a:pt x="30" y="32"/>
                    </a:lnTo>
                    <a:lnTo>
                      <a:pt x="20" y="44"/>
                    </a:lnTo>
                    <a:lnTo>
                      <a:pt x="12" y="56"/>
                    </a:lnTo>
                    <a:lnTo>
                      <a:pt x="8" y="68"/>
                    </a:lnTo>
                    <a:lnTo>
                      <a:pt x="2" y="80"/>
                    </a:lnTo>
                    <a:lnTo>
                      <a:pt x="0" y="92"/>
                    </a:lnTo>
                    <a:lnTo>
                      <a:pt x="0" y="92"/>
                    </a:lnTo>
                    <a:lnTo>
                      <a:pt x="0" y="118"/>
                    </a:lnTo>
                    <a:lnTo>
                      <a:pt x="2" y="144"/>
                    </a:lnTo>
                    <a:lnTo>
                      <a:pt x="2" y="144"/>
                    </a:lnTo>
                    <a:lnTo>
                      <a:pt x="6" y="164"/>
                    </a:lnTo>
                    <a:lnTo>
                      <a:pt x="12" y="182"/>
                    </a:lnTo>
                    <a:lnTo>
                      <a:pt x="20" y="202"/>
                    </a:lnTo>
                    <a:lnTo>
                      <a:pt x="28" y="220"/>
                    </a:lnTo>
                    <a:lnTo>
                      <a:pt x="38" y="236"/>
                    </a:lnTo>
                    <a:lnTo>
                      <a:pt x="50" y="252"/>
                    </a:lnTo>
                    <a:lnTo>
                      <a:pt x="62" y="268"/>
                    </a:lnTo>
                    <a:lnTo>
                      <a:pt x="74" y="284"/>
                    </a:lnTo>
                    <a:lnTo>
                      <a:pt x="74" y="284"/>
                    </a:lnTo>
                    <a:lnTo>
                      <a:pt x="92" y="298"/>
                    </a:lnTo>
                    <a:lnTo>
                      <a:pt x="108" y="310"/>
                    </a:lnTo>
                    <a:lnTo>
                      <a:pt x="122" y="318"/>
                    </a:lnTo>
                    <a:lnTo>
                      <a:pt x="138" y="324"/>
                    </a:lnTo>
                    <a:lnTo>
                      <a:pt x="152" y="326"/>
                    </a:lnTo>
                    <a:lnTo>
                      <a:pt x="164" y="324"/>
                    </a:lnTo>
                    <a:lnTo>
                      <a:pt x="174" y="320"/>
                    </a:lnTo>
                    <a:lnTo>
                      <a:pt x="184" y="312"/>
                    </a:lnTo>
                    <a:lnTo>
                      <a:pt x="184" y="312"/>
                    </a:lnTo>
                    <a:lnTo>
                      <a:pt x="192" y="300"/>
                    </a:lnTo>
                    <a:lnTo>
                      <a:pt x="198" y="288"/>
                    </a:lnTo>
                    <a:lnTo>
                      <a:pt x="202" y="274"/>
                    </a:lnTo>
                    <a:lnTo>
                      <a:pt x="202" y="262"/>
                    </a:lnTo>
                    <a:lnTo>
                      <a:pt x="200" y="250"/>
                    </a:lnTo>
                    <a:lnTo>
                      <a:pt x="196" y="236"/>
                    </a:lnTo>
                    <a:lnTo>
                      <a:pt x="190" y="224"/>
                    </a:lnTo>
                    <a:lnTo>
                      <a:pt x="180" y="212"/>
                    </a:lnTo>
                    <a:lnTo>
                      <a:pt x="180" y="212"/>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0" i="0">
                  <a:latin typeface="Avenir Book" charset="0"/>
                </a:endParaRPr>
              </a:p>
            </p:txBody>
          </p:sp>
        </p:grpSp>
        <p:grpSp>
          <p:nvGrpSpPr>
            <p:cNvPr id="15" name="Group 14"/>
            <p:cNvGrpSpPr/>
            <p:nvPr userDrawn="1"/>
          </p:nvGrpSpPr>
          <p:grpSpPr>
            <a:xfrm>
              <a:off x="552690" y="935324"/>
              <a:ext cx="1256663" cy="586768"/>
              <a:chOff x="6678386" y="-1685698"/>
              <a:chExt cx="2447925" cy="1143000"/>
            </a:xfrm>
            <a:grpFill/>
          </p:grpSpPr>
          <p:sp>
            <p:nvSpPr>
              <p:cNvPr id="16" name="Freeform 11"/>
              <p:cNvSpPr>
                <a:spLocks noEditPoints="1"/>
              </p:cNvSpPr>
              <p:nvPr userDrawn="1"/>
            </p:nvSpPr>
            <p:spPr bwMode="auto">
              <a:xfrm>
                <a:off x="6678386" y="-1685698"/>
                <a:ext cx="552450" cy="904875"/>
              </a:xfrm>
              <a:custGeom>
                <a:avLst/>
                <a:gdLst>
                  <a:gd name="T0" fmla="*/ 82 w 348"/>
                  <a:gd name="T1" fmla="*/ 570 h 570"/>
                  <a:gd name="T2" fmla="*/ 0 w 348"/>
                  <a:gd name="T3" fmla="*/ 570 h 570"/>
                  <a:gd name="T4" fmla="*/ 0 w 348"/>
                  <a:gd name="T5" fmla="*/ 0 h 570"/>
                  <a:gd name="T6" fmla="*/ 82 w 348"/>
                  <a:gd name="T7" fmla="*/ 0 h 570"/>
                  <a:gd name="T8" fmla="*/ 82 w 348"/>
                  <a:gd name="T9" fmla="*/ 570 h 570"/>
                  <a:gd name="T10" fmla="*/ 82 w 348"/>
                  <a:gd name="T11" fmla="*/ 570 h 570"/>
                  <a:gd name="T12" fmla="*/ 86 w 348"/>
                  <a:gd name="T13" fmla="*/ 368 h 570"/>
                  <a:gd name="T14" fmla="*/ 242 w 348"/>
                  <a:gd name="T15" fmla="*/ 198 h 570"/>
                  <a:gd name="T16" fmla="*/ 344 w 348"/>
                  <a:gd name="T17" fmla="*/ 198 h 570"/>
                  <a:gd name="T18" fmla="*/ 182 w 348"/>
                  <a:gd name="T19" fmla="*/ 366 h 570"/>
                  <a:gd name="T20" fmla="*/ 348 w 348"/>
                  <a:gd name="T21" fmla="*/ 570 h 570"/>
                  <a:gd name="T22" fmla="*/ 250 w 348"/>
                  <a:gd name="T23" fmla="*/ 570 h 570"/>
                  <a:gd name="T24" fmla="*/ 86 w 348"/>
                  <a:gd name="T25" fmla="*/ 368 h 570"/>
                  <a:gd name="T26" fmla="*/ 86 w 348"/>
                  <a:gd name="T27" fmla="*/ 36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570">
                    <a:moveTo>
                      <a:pt x="82" y="570"/>
                    </a:moveTo>
                    <a:lnTo>
                      <a:pt x="0" y="570"/>
                    </a:lnTo>
                    <a:lnTo>
                      <a:pt x="0" y="0"/>
                    </a:lnTo>
                    <a:lnTo>
                      <a:pt x="82" y="0"/>
                    </a:lnTo>
                    <a:lnTo>
                      <a:pt x="82" y="570"/>
                    </a:lnTo>
                    <a:lnTo>
                      <a:pt x="82" y="570"/>
                    </a:lnTo>
                    <a:close/>
                    <a:moveTo>
                      <a:pt x="86" y="368"/>
                    </a:moveTo>
                    <a:lnTo>
                      <a:pt x="242" y="198"/>
                    </a:lnTo>
                    <a:lnTo>
                      <a:pt x="344" y="198"/>
                    </a:lnTo>
                    <a:lnTo>
                      <a:pt x="182" y="366"/>
                    </a:lnTo>
                    <a:lnTo>
                      <a:pt x="348" y="570"/>
                    </a:lnTo>
                    <a:lnTo>
                      <a:pt x="250" y="570"/>
                    </a:lnTo>
                    <a:lnTo>
                      <a:pt x="86" y="368"/>
                    </a:lnTo>
                    <a:lnTo>
                      <a:pt x="86" y="368"/>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7" name="Freeform 12"/>
              <p:cNvSpPr>
                <a:spLocks noEditPoints="1"/>
              </p:cNvSpPr>
              <p:nvPr userDrawn="1"/>
            </p:nvSpPr>
            <p:spPr bwMode="auto">
              <a:xfrm>
                <a:off x="7230836" y="-1384073"/>
                <a:ext cx="606425" cy="615950"/>
              </a:xfrm>
              <a:custGeom>
                <a:avLst/>
                <a:gdLst>
                  <a:gd name="T0" fmla="*/ 192 w 382"/>
                  <a:gd name="T1" fmla="*/ 0 h 388"/>
                  <a:gd name="T2" fmla="*/ 232 w 382"/>
                  <a:gd name="T3" fmla="*/ 4 h 388"/>
                  <a:gd name="T4" fmla="*/ 268 w 382"/>
                  <a:gd name="T5" fmla="*/ 14 h 388"/>
                  <a:gd name="T6" fmla="*/ 300 w 382"/>
                  <a:gd name="T7" fmla="*/ 32 h 388"/>
                  <a:gd name="T8" fmla="*/ 328 w 382"/>
                  <a:gd name="T9" fmla="*/ 54 h 388"/>
                  <a:gd name="T10" fmla="*/ 352 w 382"/>
                  <a:gd name="T11" fmla="*/ 82 h 388"/>
                  <a:gd name="T12" fmla="*/ 368 w 382"/>
                  <a:gd name="T13" fmla="*/ 116 h 388"/>
                  <a:gd name="T14" fmla="*/ 380 w 382"/>
                  <a:gd name="T15" fmla="*/ 152 h 388"/>
                  <a:gd name="T16" fmla="*/ 382 w 382"/>
                  <a:gd name="T17" fmla="*/ 194 h 388"/>
                  <a:gd name="T18" fmla="*/ 382 w 382"/>
                  <a:gd name="T19" fmla="*/ 216 h 388"/>
                  <a:gd name="T20" fmla="*/ 374 w 382"/>
                  <a:gd name="T21" fmla="*/ 254 h 388"/>
                  <a:gd name="T22" fmla="*/ 360 w 382"/>
                  <a:gd name="T23" fmla="*/ 290 h 388"/>
                  <a:gd name="T24" fmla="*/ 340 w 382"/>
                  <a:gd name="T25" fmla="*/ 320 h 388"/>
                  <a:gd name="T26" fmla="*/ 316 w 382"/>
                  <a:gd name="T27" fmla="*/ 346 h 388"/>
                  <a:gd name="T28" fmla="*/ 284 w 382"/>
                  <a:gd name="T29" fmla="*/ 366 h 388"/>
                  <a:gd name="T30" fmla="*/ 250 w 382"/>
                  <a:gd name="T31" fmla="*/ 380 h 388"/>
                  <a:gd name="T32" fmla="*/ 212 w 382"/>
                  <a:gd name="T33" fmla="*/ 386 h 388"/>
                  <a:gd name="T34" fmla="*/ 192 w 382"/>
                  <a:gd name="T35" fmla="*/ 388 h 388"/>
                  <a:gd name="T36" fmla="*/ 152 w 382"/>
                  <a:gd name="T37" fmla="*/ 384 h 388"/>
                  <a:gd name="T38" fmla="*/ 114 w 382"/>
                  <a:gd name="T39" fmla="*/ 374 h 388"/>
                  <a:gd name="T40" fmla="*/ 82 w 382"/>
                  <a:gd name="T41" fmla="*/ 356 h 388"/>
                  <a:gd name="T42" fmla="*/ 54 w 382"/>
                  <a:gd name="T43" fmla="*/ 334 h 388"/>
                  <a:gd name="T44" fmla="*/ 32 w 382"/>
                  <a:gd name="T45" fmla="*/ 306 h 388"/>
                  <a:gd name="T46" fmla="*/ 14 w 382"/>
                  <a:gd name="T47" fmla="*/ 272 h 388"/>
                  <a:gd name="T48" fmla="*/ 4 w 382"/>
                  <a:gd name="T49" fmla="*/ 236 h 388"/>
                  <a:gd name="T50" fmla="*/ 0 w 382"/>
                  <a:gd name="T51" fmla="*/ 194 h 388"/>
                  <a:gd name="T52" fmla="*/ 2 w 382"/>
                  <a:gd name="T53" fmla="*/ 174 h 388"/>
                  <a:gd name="T54" fmla="*/ 8 w 382"/>
                  <a:gd name="T55" fmla="*/ 134 h 388"/>
                  <a:gd name="T56" fmla="*/ 22 w 382"/>
                  <a:gd name="T57" fmla="*/ 98 h 388"/>
                  <a:gd name="T58" fmla="*/ 42 w 382"/>
                  <a:gd name="T59" fmla="*/ 68 h 388"/>
                  <a:gd name="T60" fmla="*/ 68 w 382"/>
                  <a:gd name="T61" fmla="*/ 42 h 388"/>
                  <a:gd name="T62" fmla="*/ 98 w 382"/>
                  <a:gd name="T63" fmla="*/ 22 h 388"/>
                  <a:gd name="T64" fmla="*/ 132 w 382"/>
                  <a:gd name="T65" fmla="*/ 8 h 388"/>
                  <a:gd name="T66" fmla="*/ 170 w 382"/>
                  <a:gd name="T67" fmla="*/ 2 h 388"/>
                  <a:gd name="T68" fmla="*/ 192 w 382"/>
                  <a:gd name="T69" fmla="*/ 0 h 388"/>
                  <a:gd name="T70" fmla="*/ 192 w 382"/>
                  <a:gd name="T71" fmla="*/ 72 h 388"/>
                  <a:gd name="T72" fmla="*/ 148 w 382"/>
                  <a:gd name="T73" fmla="*/ 80 h 388"/>
                  <a:gd name="T74" fmla="*/ 114 w 382"/>
                  <a:gd name="T75" fmla="*/ 104 h 388"/>
                  <a:gd name="T76" fmla="*/ 92 w 382"/>
                  <a:gd name="T77" fmla="*/ 144 h 388"/>
                  <a:gd name="T78" fmla="*/ 84 w 382"/>
                  <a:gd name="T79" fmla="*/ 194 h 388"/>
                  <a:gd name="T80" fmla="*/ 86 w 382"/>
                  <a:gd name="T81" fmla="*/ 220 h 388"/>
                  <a:gd name="T82" fmla="*/ 102 w 382"/>
                  <a:gd name="T83" fmla="*/ 266 h 388"/>
                  <a:gd name="T84" fmla="*/ 130 w 382"/>
                  <a:gd name="T85" fmla="*/ 298 h 388"/>
                  <a:gd name="T86" fmla="*/ 168 w 382"/>
                  <a:gd name="T87" fmla="*/ 314 h 388"/>
                  <a:gd name="T88" fmla="*/ 192 w 382"/>
                  <a:gd name="T89" fmla="*/ 316 h 388"/>
                  <a:gd name="T90" fmla="*/ 234 w 382"/>
                  <a:gd name="T91" fmla="*/ 308 h 388"/>
                  <a:gd name="T92" fmla="*/ 268 w 382"/>
                  <a:gd name="T93" fmla="*/ 284 h 388"/>
                  <a:gd name="T94" fmla="*/ 292 w 382"/>
                  <a:gd name="T95" fmla="*/ 244 h 388"/>
                  <a:gd name="T96" fmla="*/ 300 w 382"/>
                  <a:gd name="T97" fmla="*/ 194 h 388"/>
                  <a:gd name="T98" fmla="*/ 298 w 382"/>
                  <a:gd name="T99" fmla="*/ 168 h 388"/>
                  <a:gd name="T100" fmla="*/ 282 w 382"/>
                  <a:gd name="T101" fmla="*/ 122 h 388"/>
                  <a:gd name="T102" fmla="*/ 254 w 382"/>
                  <a:gd name="T103" fmla="*/ 90 h 388"/>
                  <a:gd name="T104" fmla="*/ 214 w 382"/>
                  <a:gd name="T105" fmla="*/ 74 h 388"/>
                  <a:gd name="T106" fmla="*/ 192 w 382"/>
                  <a:gd name="T107" fmla="*/ 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88">
                    <a:moveTo>
                      <a:pt x="192" y="0"/>
                    </a:moveTo>
                    <a:lnTo>
                      <a:pt x="192" y="0"/>
                    </a:lnTo>
                    <a:lnTo>
                      <a:pt x="212" y="2"/>
                    </a:lnTo>
                    <a:lnTo>
                      <a:pt x="232" y="4"/>
                    </a:lnTo>
                    <a:lnTo>
                      <a:pt x="250" y="8"/>
                    </a:lnTo>
                    <a:lnTo>
                      <a:pt x="268" y="14"/>
                    </a:lnTo>
                    <a:lnTo>
                      <a:pt x="284" y="22"/>
                    </a:lnTo>
                    <a:lnTo>
                      <a:pt x="300" y="32"/>
                    </a:lnTo>
                    <a:lnTo>
                      <a:pt x="316" y="42"/>
                    </a:lnTo>
                    <a:lnTo>
                      <a:pt x="328" y="54"/>
                    </a:lnTo>
                    <a:lnTo>
                      <a:pt x="340" y="68"/>
                    </a:lnTo>
                    <a:lnTo>
                      <a:pt x="352" y="82"/>
                    </a:lnTo>
                    <a:lnTo>
                      <a:pt x="360" y="98"/>
                    </a:lnTo>
                    <a:lnTo>
                      <a:pt x="368" y="116"/>
                    </a:lnTo>
                    <a:lnTo>
                      <a:pt x="374" y="134"/>
                    </a:lnTo>
                    <a:lnTo>
                      <a:pt x="380" y="152"/>
                    </a:lnTo>
                    <a:lnTo>
                      <a:pt x="382" y="174"/>
                    </a:lnTo>
                    <a:lnTo>
                      <a:pt x="382" y="194"/>
                    </a:lnTo>
                    <a:lnTo>
                      <a:pt x="382" y="194"/>
                    </a:lnTo>
                    <a:lnTo>
                      <a:pt x="382" y="216"/>
                    </a:lnTo>
                    <a:lnTo>
                      <a:pt x="380" y="236"/>
                    </a:lnTo>
                    <a:lnTo>
                      <a:pt x="374" y="254"/>
                    </a:lnTo>
                    <a:lnTo>
                      <a:pt x="368" y="272"/>
                    </a:lnTo>
                    <a:lnTo>
                      <a:pt x="360" y="290"/>
                    </a:lnTo>
                    <a:lnTo>
                      <a:pt x="352" y="306"/>
                    </a:lnTo>
                    <a:lnTo>
                      <a:pt x="340" y="320"/>
                    </a:lnTo>
                    <a:lnTo>
                      <a:pt x="328" y="334"/>
                    </a:lnTo>
                    <a:lnTo>
                      <a:pt x="316" y="346"/>
                    </a:lnTo>
                    <a:lnTo>
                      <a:pt x="300" y="356"/>
                    </a:lnTo>
                    <a:lnTo>
                      <a:pt x="284" y="366"/>
                    </a:lnTo>
                    <a:lnTo>
                      <a:pt x="268" y="374"/>
                    </a:lnTo>
                    <a:lnTo>
                      <a:pt x="250" y="380"/>
                    </a:lnTo>
                    <a:lnTo>
                      <a:pt x="232" y="384"/>
                    </a:lnTo>
                    <a:lnTo>
                      <a:pt x="212" y="386"/>
                    </a:lnTo>
                    <a:lnTo>
                      <a:pt x="192" y="388"/>
                    </a:lnTo>
                    <a:lnTo>
                      <a:pt x="192" y="388"/>
                    </a:lnTo>
                    <a:lnTo>
                      <a:pt x="170" y="386"/>
                    </a:lnTo>
                    <a:lnTo>
                      <a:pt x="152" y="384"/>
                    </a:lnTo>
                    <a:lnTo>
                      <a:pt x="132" y="380"/>
                    </a:lnTo>
                    <a:lnTo>
                      <a:pt x="114" y="374"/>
                    </a:lnTo>
                    <a:lnTo>
                      <a:pt x="98" y="366"/>
                    </a:lnTo>
                    <a:lnTo>
                      <a:pt x="82" y="356"/>
                    </a:lnTo>
                    <a:lnTo>
                      <a:pt x="68" y="346"/>
                    </a:lnTo>
                    <a:lnTo>
                      <a:pt x="54" y="334"/>
                    </a:lnTo>
                    <a:lnTo>
                      <a:pt x="42" y="320"/>
                    </a:lnTo>
                    <a:lnTo>
                      <a:pt x="32" y="306"/>
                    </a:lnTo>
                    <a:lnTo>
                      <a:pt x="22" y="290"/>
                    </a:lnTo>
                    <a:lnTo>
                      <a:pt x="14" y="272"/>
                    </a:lnTo>
                    <a:lnTo>
                      <a:pt x="8" y="254"/>
                    </a:lnTo>
                    <a:lnTo>
                      <a:pt x="4" y="236"/>
                    </a:lnTo>
                    <a:lnTo>
                      <a:pt x="2" y="216"/>
                    </a:lnTo>
                    <a:lnTo>
                      <a:pt x="0" y="194"/>
                    </a:lnTo>
                    <a:lnTo>
                      <a:pt x="0" y="194"/>
                    </a:lnTo>
                    <a:lnTo>
                      <a:pt x="2" y="174"/>
                    </a:lnTo>
                    <a:lnTo>
                      <a:pt x="4" y="152"/>
                    </a:lnTo>
                    <a:lnTo>
                      <a:pt x="8" y="134"/>
                    </a:lnTo>
                    <a:lnTo>
                      <a:pt x="14" y="116"/>
                    </a:lnTo>
                    <a:lnTo>
                      <a:pt x="22" y="98"/>
                    </a:lnTo>
                    <a:lnTo>
                      <a:pt x="32" y="82"/>
                    </a:lnTo>
                    <a:lnTo>
                      <a:pt x="42" y="68"/>
                    </a:lnTo>
                    <a:lnTo>
                      <a:pt x="54" y="54"/>
                    </a:lnTo>
                    <a:lnTo>
                      <a:pt x="68" y="42"/>
                    </a:lnTo>
                    <a:lnTo>
                      <a:pt x="82" y="32"/>
                    </a:lnTo>
                    <a:lnTo>
                      <a:pt x="98" y="22"/>
                    </a:lnTo>
                    <a:lnTo>
                      <a:pt x="114" y="14"/>
                    </a:lnTo>
                    <a:lnTo>
                      <a:pt x="132" y="8"/>
                    </a:lnTo>
                    <a:lnTo>
                      <a:pt x="152" y="4"/>
                    </a:lnTo>
                    <a:lnTo>
                      <a:pt x="170" y="2"/>
                    </a:lnTo>
                    <a:lnTo>
                      <a:pt x="192" y="0"/>
                    </a:lnTo>
                    <a:lnTo>
                      <a:pt x="192" y="0"/>
                    </a:lnTo>
                    <a:close/>
                    <a:moveTo>
                      <a:pt x="192" y="72"/>
                    </a:moveTo>
                    <a:lnTo>
                      <a:pt x="192" y="72"/>
                    </a:lnTo>
                    <a:lnTo>
                      <a:pt x="168" y="74"/>
                    </a:lnTo>
                    <a:lnTo>
                      <a:pt x="148" y="80"/>
                    </a:lnTo>
                    <a:lnTo>
                      <a:pt x="130" y="90"/>
                    </a:lnTo>
                    <a:lnTo>
                      <a:pt x="114" y="104"/>
                    </a:lnTo>
                    <a:lnTo>
                      <a:pt x="102" y="122"/>
                    </a:lnTo>
                    <a:lnTo>
                      <a:pt x="92" y="144"/>
                    </a:lnTo>
                    <a:lnTo>
                      <a:pt x="86" y="168"/>
                    </a:lnTo>
                    <a:lnTo>
                      <a:pt x="84" y="194"/>
                    </a:lnTo>
                    <a:lnTo>
                      <a:pt x="84" y="194"/>
                    </a:lnTo>
                    <a:lnTo>
                      <a:pt x="86" y="220"/>
                    </a:lnTo>
                    <a:lnTo>
                      <a:pt x="92" y="244"/>
                    </a:lnTo>
                    <a:lnTo>
                      <a:pt x="102" y="266"/>
                    </a:lnTo>
                    <a:lnTo>
                      <a:pt x="114" y="284"/>
                    </a:lnTo>
                    <a:lnTo>
                      <a:pt x="130" y="298"/>
                    </a:lnTo>
                    <a:lnTo>
                      <a:pt x="148" y="308"/>
                    </a:lnTo>
                    <a:lnTo>
                      <a:pt x="168" y="314"/>
                    </a:lnTo>
                    <a:lnTo>
                      <a:pt x="192" y="316"/>
                    </a:lnTo>
                    <a:lnTo>
                      <a:pt x="192" y="316"/>
                    </a:lnTo>
                    <a:lnTo>
                      <a:pt x="214" y="314"/>
                    </a:lnTo>
                    <a:lnTo>
                      <a:pt x="234" y="308"/>
                    </a:lnTo>
                    <a:lnTo>
                      <a:pt x="254" y="298"/>
                    </a:lnTo>
                    <a:lnTo>
                      <a:pt x="268" y="284"/>
                    </a:lnTo>
                    <a:lnTo>
                      <a:pt x="282" y="266"/>
                    </a:lnTo>
                    <a:lnTo>
                      <a:pt x="292" y="244"/>
                    </a:lnTo>
                    <a:lnTo>
                      <a:pt x="298" y="220"/>
                    </a:lnTo>
                    <a:lnTo>
                      <a:pt x="300" y="194"/>
                    </a:lnTo>
                    <a:lnTo>
                      <a:pt x="300" y="194"/>
                    </a:lnTo>
                    <a:lnTo>
                      <a:pt x="298" y="168"/>
                    </a:lnTo>
                    <a:lnTo>
                      <a:pt x="292" y="144"/>
                    </a:lnTo>
                    <a:lnTo>
                      <a:pt x="282" y="122"/>
                    </a:lnTo>
                    <a:lnTo>
                      <a:pt x="268" y="104"/>
                    </a:lnTo>
                    <a:lnTo>
                      <a:pt x="254" y="90"/>
                    </a:lnTo>
                    <a:lnTo>
                      <a:pt x="234" y="80"/>
                    </a:lnTo>
                    <a:lnTo>
                      <a:pt x="214" y="74"/>
                    </a:lnTo>
                    <a:lnTo>
                      <a:pt x="192" y="72"/>
                    </a:lnTo>
                    <a:lnTo>
                      <a:pt x="192" y="7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8" name="Freeform 13"/>
              <p:cNvSpPr>
                <a:spLocks/>
              </p:cNvSpPr>
              <p:nvPr userDrawn="1"/>
            </p:nvSpPr>
            <p:spPr bwMode="auto">
              <a:xfrm>
                <a:off x="7948386" y="-1384073"/>
                <a:ext cx="517525" cy="603250"/>
              </a:xfrm>
              <a:custGeom>
                <a:avLst/>
                <a:gdLst>
                  <a:gd name="T0" fmla="*/ 0 w 326"/>
                  <a:gd name="T1" fmla="*/ 32 h 380"/>
                  <a:gd name="T2" fmla="*/ 0 w 326"/>
                  <a:gd name="T3" fmla="*/ 32 h 380"/>
                  <a:gd name="T4" fmla="*/ 42 w 326"/>
                  <a:gd name="T5" fmla="*/ 18 h 380"/>
                  <a:gd name="T6" fmla="*/ 84 w 326"/>
                  <a:gd name="T7" fmla="*/ 8 h 380"/>
                  <a:gd name="T8" fmla="*/ 128 w 326"/>
                  <a:gd name="T9" fmla="*/ 2 h 380"/>
                  <a:gd name="T10" fmla="*/ 170 w 326"/>
                  <a:gd name="T11" fmla="*/ 0 h 380"/>
                  <a:gd name="T12" fmla="*/ 170 w 326"/>
                  <a:gd name="T13" fmla="*/ 0 h 380"/>
                  <a:gd name="T14" fmla="*/ 204 w 326"/>
                  <a:gd name="T15" fmla="*/ 2 h 380"/>
                  <a:gd name="T16" fmla="*/ 234 w 326"/>
                  <a:gd name="T17" fmla="*/ 8 h 380"/>
                  <a:gd name="T18" fmla="*/ 248 w 326"/>
                  <a:gd name="T19" fmla="*/ 12 h 380"/>
                  <a:gd name="T20" fmla="*/ 262 w 326"/>
                  <a:gd name="T21" fmla="*/ 18 h 380"/>
                  <a:gd name="T22" fmla="*/ 274 w 326"/>
                  <a:gd name="T23" fmla="*/ 24 h 380"/>
                  <a:gd name="T24" fmla="*/ 284 w 326"/>
                  <a:gd name="T25" fmla="*/ 32 h 380"/>
                  <a:gd name="T26" fmla="*/ 294 w 326"/>
                  <a:gd name="T27" fmla="*/ 40 h 380"/>
                  <a:gd name="T28" fmla="*/ 302 w 326"/>
                  <a:gd name="T29" fmla="*/ 50 h 380"/>
                  <a:gd name="T30" fmla="*/ 308 w 326"/>
                  <a:gd name="T31" fmla="*/ 62 h 380"/>
                  <a:gd name="T32" fmla="*/ 314 w 326"/>
                  <a:gd name="T33" fmla="*/ 74 h 380"/>
                  <a:gd name="T34" fmla="*/ 320 w 326"/>
                  <a:gd name="T35" fmla="*/ 88 h 380"/>
                  <a:gd name="T36" fmla="*/ 322 w 326"/>
                  <a:gd name="T37" fmla="*/ 104 h 380"/>
                  <a:gd name="T38" fmla="*/ 324 w 326"/>
                  <a:gd name="T39" fmla="*/ 122 h 380"/>
                  <a:gd name="T40" fmla="*/ 326 w 326"/>
                  <a:gd name="T41" fmla="*/ 140 h 380"/>
                  <a:gd name="T42" fmla="*/ 326 w 326"/>
                  <a:gd name="T43" fmla="*/ 380 h 380"/>
                  <a:gd name="T44" fmla="*/ 244 w 326"/>
                  <a:gd name="T45" fmla="*/ 380 h 380"/>
                  <a:gd name="T46" fmla="*/ 244 w 326"/>
                  <a:gd name="T47" fmla="*/ 148 h 380"/>
                  <a:gd name="T48" fmla="*/ 244 w 326"/>
                  <a:gd name="T49" fmla="*/ 148 h 380"/>
                  <a:gd name="T50" fmla="*/ 242 w 326"/>
                  <a:gd name="T51" fmla="*/ 130 h 380"/>
                  <a:gd name="T52" fmla="*/ 238 w 326"/>
                  <a:gd name="T53" fmla="*/ 114 h 380"/>
                  <a:gd name="T54" fmla="*/ 230 w 326"/>
                  <a:gd name="T55" fmla="*/ 102 h 380"/>
                  <a:gd name="T56" fmla="*/ 222 w 326"/>
                  <a:gd name="T57" fmla="*/ 92 h 380"/>
                  <a:gd name="T58" fmla="*/ 210 w 326"/>
                  <a:gd name="T59" fmla="*/ 84 h 380"/>
                  <a:gd name="T60" fmla="*/ 196 w 326"/>
                  <a:gd name="T61" fmla="*/ 80 h 380"/>
                  <a:gd name="T62" fmla="*/ 180 w 326"/>
                  <a:gd name="T63" fmla="*/ 76 h 380"/>
                  <a:gd name="T64" fmla="*/ 164 w 326"/>
                  <a:gd name="T65" fmla="*/ 76 h 380"/>
                  <a:gd name="T66" fmla="*/ 164 w 326"/>
                  <a:gd name="T67" fmla="*/ 76 h 380"/>
                  <a:gd name="T68" fmla="*/ 142 w 326"/>
                  <a:gd name="T69" fmla="*/ 76 h 380"/>
                  <a:gd name="T70" fmla="*/ 122 w 326"/>
                  <a:gd name="T71" fmla="*/ 78 h 380"/>
                  <a:gd name="T72" fmla="*/ 102 w 326"/>
                  <a:gd name="T73" fmla="*/ 82 h 380"/>
                  <a:gd name="T74" fmla="*/ 84 w 326"/>
                  <a:gd name="T75" fmla="*/ 86 h 380"/>
                  <a:gd name="T76" fmla="*/ 84 w 326"/>
                  <a:gd name="T77" fmla="*/ 380 h 380"/>
                  <a:gd name="T78" fmla="*/ 0 w 326"/>
                  <a:gd name="T79" fmla="*/ 380 h 380"/>
                  <a:gd name="T80" fmla="*/ 0 w 326"/>
                  <a:gd name="T81" fmla="*/ 32 h 380"/>
                  <a:gd name="T82" fmla="*/ 0 w 326"/>
                  <a:gd name="T83" fmla="*/ 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80">
                    <a:moveTo>
                      <a:pt x="0" y="32"/>
                    </a:moveTo>
                    <a:lnTo>
                      <a:pt x="0" y="32"/>
                    </a:lnTo>
                    <a:lnTo>
                      <a:pt x="42" y="18"/>
                    </a:lnTo>
                    <a:lnTo>
                      <a:pt x="84" y="8"/>
                    </a:lnTo>
                    <a:lnTo>
                      <a:pt x="128" y="2"/>
                    </a:lnTo>
                    <a:lnTo>
                      <a:pt x="170" y="0"/>
                    </a:lnTo>
                    <a:lnTo>
                      <a:pt x="170" y="0"/>
                    </a:lnTo>
                    <a:lnTo>
                      <a:pt x="204" y="2"/>
                    </a:lnTo>
                    <a:lnTo>
                      <a:pt x="234" y="8"/>
                    </a:lnTo>
                    <a:lnTo>
                      <a:pt x="248" y="12"/>
                    </a:lnTo>
                    <a:lnTo>
                      <a:pt x="262" y="18"/>
                    </a:lnTo>
                    <a:lnTo>
                      <a:pt x="274" y="24"/>
                    </a:lnTo>
                    <a:lnTo>
                      <a:pt x="284" y="32"/>
                    </a:lnTo>
                    <a:lnTo>
                      <a:pt x="294" y="40"/>
                    </a:lnTo>
                    <a:lnTo>
                      <a:pt x="302" y="50"/>
                    </a:lnTo>
                    <a:lnTo>
                      <a:pt x="308" y="62"/>
                    </a:lnTo>
                    <a:lnTo>
                      <a:pt x="314" y="74"/>
                    </a:lnTo>
                    <a:lnTo>
                      <a:pt x="320" y="88"/>
                    </a:lnTo>
                    <a:lnTo>
                      <a:pt x="322" y="104"/>
                    </a:lnTo>
                    <a:lnTo>
                      <a:pt x="324" y="122"/>
                    </a:lnTo>
                    <a:lnTo>
                      <a:pt x="326" y="140"/>
                    </a:lnTo>
                    <a:lnTo>
                      <a:pt x="326" y="380"/>
                    </a:lnTo>
                    <a:lnTo>
                      <a:pt x="244" y="380"/>
                    </a:lnTo>
                    <a:lnTo>
                      <a:pt x="244" y="148"/>
                    </a:lnTo>
                    <a:lnTo>
                      <a:pt x="244" y="148"/>
                    </a:lnTo>
                    <a:lnTo>
                      <a:pt x="242" y="130"/>
                    </a:lnTo>
                    <a:lnTo>
                      <a:pt x="238" y="114"/>
                    </a:lnTo>
                    <a:lnTo>
                      <a:pt x="230" y="102"/>
                    </a:lnTo>
                    <a:lnTo>
                      <a:pt x="222" y="92"/>
                    </a:lnTo>
                    <a:lnTo>
                      <a:pt x="210" y="84"/>
                    </a:lnTo>
                    <a:lnTo>
                      <a:pt x="196" y="80"/>
                    </a:lnTo>
                    <a:lnTo>
                      <a:pt x="180" y="76"/>
                    </a:lnTo>
                    <a:lnTo>
                      <a:pt x="164" y="76"/>
                    </a:lnTo>
                    <a:lnTo>
                      <a:pt x="164" y="76"/>
                    </a:lnTo>
                    <a:lnTo>
                      <a:pt x="142" y="76"/>
                    </a:lnTo>
                    <a:lnTo>
                      <a:pt x="122" y="78"/>
                    </a:lnTo>
                    <a:lnTo>
                      <a:pt x="102" y="82"/>
                    </a:lnTo>
                    <a:lnTo>
                      <a:pt x="84" y="86"/>
                    </a:lnTo>
                    <a:lnTo>
                      <a:pt x="84" y="380"/>
                    </a:lnTo>
                    <a:lnTo>
                      <a:pt x="0" y="380"/>
                    </a:lnTo>
                    <a:lnTo>
                      <a:pt x="0" y="32"/>
                    </a:lnTo>
                    <a:lnTo>
                      <a:pt x="0" y="3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19" name="Freeform 14"/>
              <p:cNvSpPr>
                <a:spLocks/>
              </p:cNvSpPr>
              <p:nvPr userDrawn="1"/>
            </p:nvSpPr>
            <p:spPr bwMode="auto">
              <a:xfrm>
                <a:off x="8510361" y="-1371373"/>
                <a:ext cx="609600" cy="828675"/>
              </a:xfrm>
              <a:custGeom>
                <a:avLst/>
                <a:gdLst>
                  <a:gd name="T0" fmla="*/ 194 w 384"/>
                  <a:gd name="T1" fmla="*/ 292 h 522"/>
                  <a:gd name="T2" fmla="*/ 298 w 384"/>
                  <a:gd name="T3" fmla="*/ 0 h 522"/>
                  <a:gd name="T4" fmla="*/ 384 w 384"/>
                  <a:gd name="T5" fmla="*/ 0 h 522"/>
                  <a:gd name="T6" fmla="*/ 182 w 384"/>
                  <a:gd name="T7" fmla="*/ 522 h 522"/>
                  <a:gd name="T8" fmla="*/ 102 w 384"/>
                  <a:gd name="T9" fmla="*/ 522 h 522"/>
                  <a:gd name="T10" fmla="*/ 154 w 384"/>
                  <a:gd name="T11" fmla="*/ 388 h 522"/>
                  <a:gd name="T12" fmla="*/ 0 w 384"/>
                  <a:gd name="T13" fmla="*/ 0 h 522"/>
                  <a:gd name="T14" fmla="*/ 90 w 384"/>
                  <a:gd name="T15" fmla="*/ 0 h 522"/>
                  <a:gd name="T16" fmla="*/ 194 w 384"/>
                  <a:gd name="T17" fmla="*/ 292 h 522"/>
                  <a:gd name="T18" fmla="*/ 194 w 384"/>
                  <a:gd name="T19" fmla="*/ 29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522">
                    <a:moveTo>
                      <a:pt x="194" y="292"/>
                    </a:moveTo>
                    <a:lnTo>
                      <a:pt x="298" y="0"/>
                    </a:lnTo>
                    <a:lnTo>
                      <a:pt x="384" y="0"/>
                    </a:lnTo>
                    <a:lnTo>
                      <a:pt x="182" y="522"/>
                    </a:lnTo>
                    <a:lnTo>
                      <a:pt x="102" y="522"/>
                    </a:lnTo>
                    <a:lnTo>
                      <a:pt x="154" y="388"/>
                    </a:lnTo>
                    <a:lnTo>
                      <a:pt x="0" y="0"/>
                    </a:lnTo>
                    <a:lnTo>
                      <a:pt x="90" y="0"/>
                    </a:lnTo>
                    <a:lnTo>
                      <a:pt x="194" y="292"/>
                    </a:lnTo>
                    <a:lnTo>
                      <a:pt x="194" y="29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0" name="Freeform 15"/>
              <p:cNvSpPr>
                <a:spLocks/>
              </p:cNvSpPr>
              <p:nvPr userDrawn="1"/>
            </p:nvSpPr>
            <p:spPr bwMode="auto">
              <a:xfrm>
                <a:off x="9008836" y="-834798"/>
                <a:ext cx="47625" cy="53975"/>
              </a:xfrm>
              <a:custGeom>
                <a:avLst/>
                <a:gdLst>
                  <a:gd name="T0" fmla="*/ 0 w 30"/>
                  <a:gd name="T1" fmla="*/ 2 h 34"/>
                  <a:gd name="T2" fmla="*/ 0 w 30"/>
                  <a:gd name="T3" fmla="*/ 0 h 34"/>
                  <a:gd name="T4" fmla="*/ 30 w 30"/>
                  <a:gd name="T5" fmla="*/ 0 h 34"/>
                  <a:gd name="T6" fmla="*/ 30 w 30"/>
                  <a:gd name="T7" fmla="*/ 2 h 34"/>
                  <a:gd name="T8" fmla="*/ 18 w 30"/>
                  <a:gd name="T9" fmla="*/ 2 h 34"/>
                  <a:gd name="T10" fmla="*/ 18 w 30"/>
                  <a:gd name="T11" fmla="*/ 34 h 34"/>
                  <a:gd name="T12" fmla="*/ 14 w 30"/>
                  <a:gd name="T13" fmla="*/ 34 h 34"/>
                  <a:gd name="T14" fmla="*/ 14 w 30"/>
                  <a:gd name="T15" fmla="*/ 2 h 34"/>
                  <a:gd name="T16" fmla="*/ 0 w 30"/>
                  <a:gd name="T17" fmla="*/ 2 h 34"/>
                  <a:gd name="T18" fmla="*/ 0 w 30"/>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0" y="2"/>
                    </a:moveTo>
                    <a:lnTo>
                      <a:pt x="0" y="0"/>
                    </a:lnTo>
                    <a:lnTo>
                      <a:pt x="30" y="0"/>
                    </a:lnTo>
                    <a:lnTo>
                      <a:pt x="30" y="2"/>
                    </a:lnTo>
                    <a:lnTo>
                      <a:pt x="18" y="2"/>
                    </a:lnTo>
                    <a:lnTo>
                      <a:pt x="18" y="34"/>
                    </a:lnTo>
                    <a:lnTo>
                      <a:pt x="14" y="34"/>
                    </a:lnTo>
                    <a:lnTo>
                      <a:pt x="14"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sp>
            <p:nvSpPr>
              <p:cNvPr id="21" name="Freeform 16"/>
              <p:cNvSpPr>
                <a:spLocks/>
              </p:cNvSpPr>
              <p:nvPr userDrawn="1"/>
            </p:nvSpPr>
            <p:spPr bwMode="auto">
              <a:xfrm>
                <a:off x="9065986" y="-834798"/>
                <a:ext cx="60325" cy="53975"/>
              </a:xfrm>
              <a:custGeom>
                <a:avLst/>
                <a:gdLst>
                  <a:gd name="T0" fmla="*/ 8 w 38"/>
                  <a:gd name="T1" fmla="*/ 0 h 34"/>
                  <a:gd name="T2" fmla="*/ 20 w 38"/>
                  <a:gd name="T3" fmla="*/ 28 h 34"/>
                  <a:gd name="T4" fmla="*/ 32 w 38"/>
                  <a:gd name="T5" fmla="*/ 0 h 34"/>
                  <a:gd name="T6" fmla="*/ 38 w 38"/>
                  <a:gd name="T7" fmla="*/ 0 h 34"/>
                  <a:gd name="T8" fmla="*/ 38 w 38"/>
                  <a:gd name="T9" fmla="*/ 34 h 34"/>
                  <a:gd name="T10" fmla="*/ 34 w 38"/>
                  <a:gd name="T11" fmla="*/ 34 h 34"/>
                  <a:gd name="T12" fmla="*/ 34 w 38"/>
                  <a:gd name="T13" fmla="*/ 4 h 34"/>
                  <a:gd name="T14" fmla="*/ 34 w 38"/>
                  <a:gd name="T15" fmla="*/ 4 h 34"/>
                  <a:gd name="T16" fmla="*/ 22 w 38"/>
                  <a:gd name="T17" fmla="*/ 34 h 34"/>
                  <a:gd name="T18" fmla="*/ 18 w 38"/>
                  <a:gd name="T19" fmla="*/ 34 h 34"/>
                  <a:gd name="T20" fmla="*/ 6 w 38"/>
                  <a:gd name="T21" fmla="*/ 4 h 34"/>
                  <a:gd name="T22" fmla="*/ 6 w 38"/>
                  <a:gd name="T23" fmla="*/ 4 h 34"/>
                  <a:gd name="T24" fmla="*/ 6 w 38"/>
                  <a:gd name="T25" fmla="*/ 34 h 34"/>
                  <a:gd name="T26" fmla="*/ 0 w 38"/>
                  <a:gd name="T27" fmla="*/ 34 h 34"/>
                  <a:gd name="T28" fmla="*/ 0 w 38"/>
                  <a:gd name="T29" fmla="*/ 0 h 34"/>
                  <a:gd name="T30" fmla="*/ 8 w 38"/>
                  <a:gd name="T31" fmla="*/ 0 h 34"/>
                  <a:gd name="T32" fmla="*/ 8 w 38"/>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4">
                    <a:moveTo>
                      <a:pt x="8" y="0"/>
                    </a:moveTo>
                    <a:lnTo>
                      <a:pt x="20" y="28"/>
                    </a:lnTo>
                    <a:lnTo>
                      <a:pt x="32" y="0"/>
                    </a:lnTo>
                    <a:lnTo>
                      <a:pt x="38" y="0"/>
                    </a:lnTo>
                    <a:lnTo>
                      <a:pt x="38" y="34"/>
                    </a:lnTo>
                    <a:lnTo>
                      <a:pt x="34" y="34"/>
                    </a:lnTo>
                    <a:lnTo>
                      <a:pt x="34" y="4"/>
                    </a:lnTo>
                    <a:lnTo>
                      <a:pt x="34" y="4"/>
                    </a:lnTo>
                    <a:lnTo>
                      <a:pt x="22" y="34"/>
                    </a:lnTo>
                    <a:lnTo>
                      <a:pt x="18" y="34"/>
                    </a:lnTo>
                    <a:lnTo>
                      <a:pt x="6" y="4"/>
                    </a:lnTo>
                    <a:lnTo>
                      <a:pt x="6" y="4"/>
                    </a:lnTo>
                    <a:lnTo>
                      <a:pt x="6" y="34"/>
                    </a:lnTo>
                    <a:lnTo>
                      <a:pt x="0" y="34"/>
                    </a:lnTo>
                    <a:lnTo>
                      <a:pt x="0" y="0"/>
                    </a:lnTo>
                    <a:lnTo>
                      <a:pt x="8" y="0"/>
                    </a:ln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n-US" b="0" i="0">
                  <a:solidFill>
                    <a:schemeClr val="tx1"/>
                  </a:solidFill>
                  <a:latin typeface="Avenir Book" charset="0"/>
                </a:endParaRPr>
              </a:p>
            </p:txBody>
          </p:sp>
        </p:grpSp>
      </p:grpSp>
    </p:spTree>
    <p:extLst>
      <p:ext uri="{BB962C8B-B14F-4D97-AF65-F5344CB8AC3E}">
        <p14:creationId xmlns:p14="http://schemas.microsoft.com/office/powerpoint/2010/main" val="1279884775"/>
      </p:ext>
    </p:extLst>
  </p:cSld>
  <p:clrMap bg1="lt1" tx1="dk1" bg2="lt2" tx2="dk2" accent1="accent1" accent2="accent2" accent3="accent3" accent4="accent4" accent5="accent5" accent6="accent6" hlink="hlink" folHlink="folHlink"/>
  <p:sldLayoutIdLst>
    <p:sldLayoutId id="2147484079" r:id="rId1"/>
  </p:sldLayoutIdLst>
  <p:hf hdr="0" ftr="0" dt="0"/>
  <p:txStyles>
    <p:titleStyle>
      <a:lvl1pPr algn="l" defTabSz="914400" rtl="0" eaLnBrk="1" latinLnBrk="0" hangingPunct="1">
        <a:lnSpc>
          <a:spcPct val="90000"/>
        </a:lnSpc>
        <a:spcBef>
          <a:spcPct val="0"/>
        </a:spcBef>
        <a:buNone/>
        <a:defRPr sz="4000" b="0" i="0" kern="1200">
          <a:solidFill>
            <a:schemeClr val="tx1"/>
          </a:solidFill>
          <a:latin typeface="Avenir Medium" charset="0"/>
          <a:ea typeface="Avenir Medium" charset="0"/>
          <a:cs typeface="Avenir Medium"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konyone.sharepoint.com/sites/PMO"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konyone.sharepoint.com/:b:/s/PMO/EaRz3XANqC1Bh0cXefbL8-IBq2uNqbKfm5ZPiydk_l-xqw?e=IyPrRp"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hyperlink" Target="https://konyone.sharepoint.com/:b:/s/PMO/Ec994QwRO-lHg6M6vvDc1EoB7zQLK8-GtqyY2-p9cVU_Kg?e=1fy80Q"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hyperlink" Target="https://konyone.sharepoint.com/:b:/s/PMO/EZ6jJOpL84FMkdEPjlqKTXcBHLW8Lv_0X-vTxgqKInx8VQ?e=ufWSL1"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hyperlink" Target="https://konyone.sharepoint.com/:b:/s/PMO/EX04oG15i4ZKpOTeRwonHuwBoSTPvMwFNwbfTa4LZicGKA?e=dII7n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Layout" Target="../diagrams/layout1.xml"/><Relationship Id="rId7" Type="http://schemas.openxmlformats.org/officeDocument/2006/relationships/image" Target="../media/image68.png"/><Relationship Id="rId2" Type="http://schemas.openxmlformats.org/officeDocument/2006/relationships/diagramData" Target="../diagrams/data1.xml"/><Relationship Id="rId1" Type="http://schemas.openxmlformats.org/officeDocument/2006/relationships/slideLayout" Target="../slideLayouts/slideLayout5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0.sv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1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comments" Target="../comments/comment1.xml"/><Relationship Id="rId2" Type="http://schemas.openxmlformats.org/officeDocument/2006/relationships/notesSlide" Target="../notesSlides/notesSlide17.xml"/><Relationship Id="rId16" Type="http://schemas.openxmlformats.org/officeDocument/2006/relationships/image" Target="../media/image99.tiff"/><Relationship Id="rId1" Type="http://schemas.openxmlformats.org/officeDocument/2006/relationships/slideLayout" Target="../slideLayouts/slideLayout5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tiff"/><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19.xml"/><Relationship Id="rId16" Type="http://schemas.openxmlformats.org/officeDocument/2006/relationships/image" Target="../media/image114.png"/><Relationship Id="rId1" Type="http://schemas.openxmlformats.org/officeDocument/2006/relationships/slideLayout" Target="../slideLayouts/slideLayout9.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7.png"/><Relationship Id="rId2" Type="http://schemas.openxmlformats.org/officeDocument/2006/relationships/image" Target="../media/image37.png"/><Relationship Id="rId1" Type="http://schemas.openxmlformats.org/officeDocument/2006/relationships/slideLayout" Target="../slideLayouts/slideLayout55.xml"/><Relationship Id="rId6" Type="http://schemas.openxmlformats.org/officeDocument/2006/relationships/image" Target="../media/image116.png"/><Relationship Id="rId5" Type="http://schemas.openxmlformats.org/officeDocument/2006/relationships/image" Target="../media/image115.tiff"/><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konyone.sharepoint.com/:f:/s/PMO/Ev4o7ZJhmnRGojrWivQSJc0BtL5GQ-Xy5XQzQ_wZv5MVVw?e=4z4WAF" TargetMode="External"/><Relationship Id="rId1" Type="http://schemas.openxmlformats.org/officeDocument/2006/relationships/slideLayout" Target="../slideLayouts/slideLayout56.xml"/><Relationship Id="rId4" Type="http://schemas.openxmlformats.org/officeDocument/2006/relationships/image" Target="../media/image119.png"/></Relationships>
</file>

<file path=ppt/slides/_rels/slide72.xml.rels><?xml version="1.0" encoding="UTF-8" standalone="yes"?>
<Relationships xmlns="http://schemas.openxmlformats.org/package/2006/relationships"><Relationship Id="rId2" Type="http://schemas.openxmlformats.org/officeDocument/2006/relationships/hyperlink" Target="https://konyone.sharepoint.com/sites/PMO" TargetMode="Externa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6537963" y="916636"/>
            <a:ext cx="5357872" cy="5022663"/>
          </a:xfrm>
          <a:prstGeom prst="rect">
            <a:avLst/>
          </a:prstGeom>
        </p:spPr>
        <p:txBody>
          <a:bodyPr vert="horz" wrap="square" lIns="0" tIns="5848" rIns="0" bIns="0" rtlCol="0" anchor="ctr">
            <a:spAutoFit/>
          </a:bodyPr>
          <a:lstStyle/>
          <a:p>
            <a:pPr>
              <a:tabLst>
                <a:tab pos="271463" algn="l"/>
              </a:tabLst>
            </a:pPr>
            <a:r>
              <a:rPr lang="en-US" sz="2400" b="1" spc="-26">
                <a:solidFill>
                  <a:srgbClr val="0070C0"/>
                </a:solidFill>
                <a:latin typeface="Calibri Light" panose="020F0302020204030204" pitchFamily="34" charset="0"/>
                <a:cs typeface="Calibri Light" panose="020F0302020204030204" pitchFamily="34" charset="0"/>
              </a:rPr>
              <a:t>Agile Transformation</a:t>
            </a:r>
            <a:r>
              <a:rPr lang="en-US" sz="2400" b="1" spc="-26">
                <a:latin typeface="Calibri Light" panose="020F0302020204030204" pitchFamily="34" charset="0"/>
                <a:cs typeface="Calibri Light" panose="020F0302020204030204" pitchFamily="34" charset="0"/>
              </a:rPr>
              <a:t> </a:t>
            </a:r>
            <a:endParaRPr lang="en-US" sz="1600" b="1" spc="-26">
              <a:solidFill>
                <a:schemeClr val="accent2">
                  <a:lumMod val="50000"/>
                </a:schemeClr>
              </a:solidFill>
              <a:latin typeface="Calibri Light" panose="020F0302020204030204" pitchFamily="34" charset="0"/>
              <a:cs typeface="Calibri Light" panose="020F0302020204030204" pitchFamily="34" charset="0"/>
            </a:endParaRPr>
          </a:p>
          <a:p>
            <a:pPr>
              <a:tabLst>
                <a:tab pos="271463" algn="l"/>
              </a:tabLst>
            </a:pPr>
            <a:endParaRPr lang="en-US" sz="14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a:p>
            <a:pPr>
              <a:tabLst>
                <a:tab pos="271463" algn="l"/>
              </a:tabLst>
            </a:pPr>
            <a:endParaRPr lang="en-US" sz="14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a:p>
            <a:pPr>
              <a:tabLst>
                <a:tab pos="271463" algn="l"/>
              </a:tabLst>
            </a:pPr>
            <a:r>
              <a:rPr lang="en-US" sz="2400" b="1" spc="-26">
                <a:solidFill>
                  <a:srgbClr val="0070C0"/>
                </a:solidFill>
                <a:latin typeface="Calibri Light" panose="020F0302020204030204" pitchFamily="34" charset="0"/>
                <a:cs typeface="Calibri Light" panose="020F0302020204030204" pitchFamily="34" charset="0"/>
              </a:rPr>
              <a:t>Scrum</a:t>
            </a:r>
            <a:r>
              <a:rPr lang="en-US" sz="1600" b="1" spc="-26">
                <a:latin typeface="Calibri Light" panose="020F0302020204030204" pitchFamily="34" charset="0"/>
                <a:cs typeface="Calibri Light" panose="020F0302020204030204" pitchFamily="34" charset="0"/>
              </a:rPr>
              <a:t> </a:t>
            </a:r>
            <a:endParaRPr lang="en-US" sz="1600" spc="-26">
              <a:solidFill>
                <a:schemeClr val="accent2">
                  <a:lumMod val="50000"/>
                </a:schemeClr>
              </a:solidFill>
              <a:latin typeface="Calibri Light" panose="020F0302020204030204" pitchFamily="34" charset="0"/>
              <a:cs typeface="Calibri Light" panose="020F0302020204030204" pitchFamily="34" charset="0"/>
            </a:endParaRPr>
          </a:p>
          <a:p>
            <a:r>
              <a:rPr lang="en-US" sz="1400">
                <a:latin typeface="Calibri Light" panose="020F0302020204030204" pitchFamily="34" charset="0"/>
                <a:cs typeface="Calibri Light" panose="020F0302020204030204" pitchFamily="34" charset="0"/>
              </a:rPr>
              <a:t>Definition of Ready &amp; Done</a:t>
            </a:r>
          </a:p>
          <a:p>
            <a:r>
              <a:rPr lang="en-US" sz="1400">
                <a:latin typeface="Calibri Light" panose="020F0302020204030204" pitchFamily="34" charset="0"/>
                <a:cs typeface="Calibri Light" panose="020F0302020204030204" pitchFamily="34" charset="0"/>
              </a:rPr>
              <a:t>Roles,  Artifacts</a:t>
            </a:r>
            <a:r>
              <a:rPr lang="en-US" sz="1400">
                <a:solidFill>
                  <a:schemeClr val="bg1">
                    <a:lumMod val="50000"/>
                  </a:schemeClr>
                </a:solidFill>
                <a:latin typeface="Calibri Light" panose="020F0302020204030204" pitchFamily="34" charset="0"/>
                <a:cs typeface="Calibri Light" panose="020F0302020204030204" pitchFamily="34" charset="0"/>
              </a:rPr>
              <a:t>, </a:t>
            </a:r>
            <a:r>
              <a:rPr lang="en-US" sz="1400">
                <a:latin typeface="Calibri Light" panose="020F0302020204030204" pitchFamily="34" charset="0"/>
                <a:cs typeface="Calibri Light" panose="020F0302020204030204" pitchFamily="34" charset="0"/>
              </a:rPr>
              <a:t>Events </a:t>
            </a:r>
            <a:endParaRPr lang="en-US" sz="1400">
              <a:solidFill>
                <a:schemeClr val="bg1">
                  <a:lumMod val="50000"/>
                </a:schemeClr>
              </a:solidFill>
              <a:latin typeface="Calibri Light" panose="020F0302020204030204" pitchFamily="34" charset="0"/>
              <a:cs typeface="Calibri Light" panose="020F0302020204030204" pitchFamily="34" charset="0"/>
            </a:endParaRPr>
          </a:p>
          <a:p>
            <a:r>
              <a:rPr lang="en-US" sz="1400">
                <a:latin typeface="Calibri Light" panose="020F0302020204030204" pitchFamily="34" charset="0"/>
                <a:cs typeface="Calibri Light" panose="020F0302020204030204" pitchFamily="34" charset="0"/>
              </a:rPr>
              <a:t>Agile Release Train</a:t>
            </a:r>
            <a:endParaRPr lang="en-US" sz="1400">
              <a:solidFill>
                <a:schemeClr val="bg1">
                  <a:lumMod val="50000"/>
                </a:schemeClr>
              </a:solidFill>
              <a:latin typeface="Calibri Light" panose="020F0302020204030204" pitchFamily="34" charset="0"/>
              <a:cs typeface="Calibri Light" panose="020F0302020204030204" pitchFamily="34" charset="0"/>
            </a:endParaRPr>
          </a:p>
          <a:p>
            <a:endParaRPr lang="en-US" sz="1400" b="1" spc="-26">
              <a:solidFill>
                <a:srgbClr val="0070C0"/>
              </a:solidFill>
              <a:latin typeface="Calibri Light" panose="020F0302020204030204" pitchFamily="34" charset="0"/>
              <a:cs typeface="Calibri Light" panose="020F0302020204030204" pitchFamily="34" charset="0"/>
            </a:endParaRPr>
          </a:p>
          <a:p>
            <a:endParaRPr lang="en-US" sz="1400" b="1" spc="-26">
              <a:solidFill>
                <a:srgbClr val="0070C0"/>
              </a:solidFill>
              <a:latin typeface="Calibri Light" panose="020F0302020204030204" pitchFamily="34" charset="0"/>
              <a:cs typeface="Calibri Light" panose="020F0302020204030204" pitchFamily="34" charset="0"/>
            </a:endParaRPr>
          </a:p>
          <a:p>
            <a:pPr>
              <a:tabLst>
                <a:tab pos="271463" algn="l"/>
              </a:tabLst>
            </a:pPr>
            <a:r>
              <a:rPr lang="en-US" sz="2400" b="1" spc="-26">
                <a:solidFill>
                  <a:srgbClr val="0070C0"/>
                </a:solidFill>
                <a:latin typeface="Calibri Light" panose="020F0302020204030204" pitchFamily="34" charset="0"/>
                <a:cs typeface="Calibri Light" panose="020F0302020204030204" pitchFamily="34" charset="0"/>
              </a:rPr>
              <a:t>Quality</a:t>
            </a:r>
            <a:r>
              <a:rPr lang="en-US" sz="2000" b="1" spc="-26">
                <a:solidFill>
                  <a:srgbClr val="0070C0"/>
                </a:solidFill>
                <a:latin typeface="Calibri Light" panose="020F0302020204030204" pitchFamily="34" charset="0"/>
                <a:cs typeface="Calibri Light" panose="020F0302020204030204" pitchFamily="34" charset="0"/>
              </a:rPr>
              <a:t> </a:t>
            </a:r>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pPr>
              <a:tabLst>
                <a:tab pos="271463" algn="l"/>
              </a:tabLst>
            </a:pPr>
            <a:r>
              <a:rPr lang="en-US" sz="2400" b="1" spc="-26">
                <a:solidFill>
                  <a:srgbClr val="0070C0"/>
                </a:solidFill>
                <a:latin typeface="Calibri Light" panose="020F0302020204030204" pitchFamily="34" charset="0"/>
                <a:cs typeface="Calibri Light" panose="020F0302020204030204" pitchFamily="34" charset="0"/>
              </a:rPr>
              <a:t>DevOps</a:t>
            </a:r>
            <a:r>
              <a:rPr lang="en-US" b="1" spc="-26">
                <a:solidFill>
                  <a:srgbClr val="0070C0"/>
                </a:solidFill>
                <a:latin typeface="Calibri Light" panose="020F0302020204030204" pitchFamily="34" charset="0"/>
                <a:cs typeface="Calibri Light" panose="020F0302020204030204" pitchFamily="34" charset="0"/>
              </a:rPr>
              <a:t> </a:t>
            </a:r>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r>
              <a:rPr lang="en-US" sz="2400" b="1" spc="-26">
                <a:solidFill>
                  <a:srgbClr val="0070C0"/>
                </a:solidFill>
                <a:latin typeface="Calibri Light" panose="020F0302020204030204" pitchFamily="34" charset="0"/>
                <a:cs typeface="Calibri Light" panose="020F0302020204030204" pitchFamily="34" charset="0"/>
              </a:rPr>
              <a:t>Implementation Plan</a:t>
            </a:r>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endParaRPr lang="en-US" sz="1400">
              <a:latin typeface="Calibri Light" panose="020F0302020204030204" pitchFamily="34" charset="0"/>
              <a:cs typeface="Calibri Light" panose="020F0302020204030204" pitchFamily="34" charset="0"/>
            </a:endParaRPr>
          </a:p>
          <a:p>
            <a:pPr marL="7938">
              <a:tabLst>
                <a:tab pos="271463" algn="l"/>
              </a:tabLst>
            </a:pPr>
            <a:r>
              <a:rPr lang="en-US" sz="2400" b="1" spc="-26">
                <a:solidFill>
                  <a:srgbClr val="0070C0"/>
                </a:solidFill>
                <a:latin typeface="Calibri Light" panose="020F0302020204030204" pitchFamily="34" charset="0"/>
                <a:cs typeface="Calibri Light" panose="020F0302020204030204" pitchFamily="34" charset="0"/>
              </a:rPr>
              <a:t>Call to Action </a:t>
            </a:r>
            <a:endParaRPr lang="en-US" sz="1600" spc="-26">
              <a:solidFill>
                <a:schemeClr val="accent2">
                  <a:lumMod val="50000"/>
                </a:schemeClr>
              </a:solidFill>
              <a:latin typeface="Calibri Light" panose="020F0302020204030204" pitchFamily="34" charset="0"/>
              <a:cs typeface="Calibri Light" panose="020F0302020204030204" pitchFamily="34" charset="0"/>
            </a:endParaRPr>
          </a:p>
        </p:txBody>
      </p:sp>
      <p:sp>
        <p:nvSpPr>
          <p:cNvPr id="17" name="object 17"/>
          <p:cNvSpPr txBox="1"/>
          <p:nvPr/>
        </p:nvSpPr>
        <p:spPr>
          <a:xfrm>
            <a:off x="1840254" y="3027212"/>
            <a:ext cx="2371224" cy="914687"/>
          </a:xfrm>
          <a:prstGeom prst="rect">
            <a:avLst/>
          </a:prstGeom>
        </p:spPr>
        <p:txBody>
          <a:bodyPr vert="horz" wrap="square" lIns="0" tIns="6173" rIns="0" bIns="0" rtlCol="0">
            <a:spAutoFit/>
          </a:bodyPr>
          <a:lstStyle/>
          <a:p>
            <a:pPr marL="6497" marR="2599">
              <a:lnSpc>
                <a:spcPts val="2374"/>
              </a:lnSpc>
              <a:spcBef>
                <a:spcPts val="49"/>
              </a:spcBef>
            </a:pPr>
            <a:r>
              <a:rPr sz="1893" spc="-31">
                <a:solidFill>
                  <a:srgbClr val="FFFFFF"/>
                </a:solidFill>
                <a:latin typeface="PT Serif"/>
                <a:cs typeface="PT Serif"/>
              </a:rPr>
              <a:t>John </a:t>
            </a:r>
            <a:r>
              <a:rPr sz="1893" spc="-36">
                <a:solidFill>
                  <a:srgbClr val="FFFFFF"/>
                </a:solidFill>
                <a:latin typeface="PT Serif"/>
                <a:cs typeface="PT Serif"/>
              </a:rPr>
              <a:t>Blanco </a:t>
            </a:r>
            <a:r>
              <a:rPr sz="1893" spc="3">
                <a:solidFill>
                  <a:srgbClr val="FFFFFF"/>
                </a:solidFill>
                <a:latin typeface="PT Serif"/>
                <a:cs typeface="PT Serif"/>
              </a:rPr>
              <a:t>—  </a:t>
            </a:r>
            <a:r>
              <a:rPr sz="1893" spc="-38">
                <a:solidFill>
                  <a:srgbClr val="FFFFFF"/>
                </a:solidFill>
                <a:latin typeface="PT Serif"/>
                <a:cs typeface="PT Serif"/>
              </a:rPr>
              <a:t>Enterprise </a:t>
            </a:r>
            <a:r>
              <a:rPr sz="1893" spc="-43">
                <a:solidFill>
                  <a:srgbClr val="FFFFFF"/>
                </a:solidFill>
                <a:latin typeface="PT Serif"/>
                <a:cs typeface="PT Serif"/>
              </a:rPr>
              <a:t>Agile  </a:t>
            </a:r>
            <a:r>
              <a:rPr sz="1893" spc="-38">
                <a:solidFill>
                  <a:srgbClr val="FFFFFF"/>
                </a:solidFill>
                <a:latin typeface="PT Serif"/>
                <a:cs typeface="PT Serif"/>
              </a:rPr>
              <a:t>Transformation</a:t>
            </a:r>
            <a:r>
              <a:rPr sz="1893" spc="-123">
                <a:solidFill>
                  <a:srgbClr val="FFFFFF"/>
                </a:solidFill>
                <a:latin typeface="PT Serif"/>
                <a:cs typeface="PT Serif"/>
              </a:rPr>
              <a:t> </a:t>
            </a:r>
            <a:r>
              <a:rPr sz="1893" spc="-41">
                <a:solidFill>
                  <a:srgbClr val="FFFFFF"/>
                </a:solidFill>
                <a:latin typeface="PT Serif"/>
                <a:cs typeface="PT Serif"/>
              </a:rPr>
              <a:t>Leader</a:t>
            </a:r>
            <a:endParaRPr sz="1893">
              <a:latin typeface="PT Serif"/>
              <a:cs typeface="PT Serif"/>
            </a:endParaRPr>
          </a:p>
        </p:txBody>
      </p:sp>
      <p:sp>
        <p:nvSpPr>
          <p:cNvPr id="22" name="Rectangle 21">
            <a:extLst>
              <a:ext uri="{FF2B5EF4-FFF2-40B4-BE49-F238E27FC236}">
                <a16:creationId xmlns:a16="http://schemas.microsoft.com/office/drawing/2014/main" id="{6B7383F8-CAE1-6E48-BB56-C59B88707B45}"/>
              </a:ext>
            </a:extLst>
          </p:cNvPr>
          <p:cNvSpPr/>
          <p:nvPr/>
        </p:nvSpPr>
        <p:spPr>
          <a:xfrm>
            <a:off x="585626" y="685800"/>
            <a:ext cx="5054885" cy="549924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A65263-290D-3F43-85AA-A348061572A1}"/>
              </a:ext>
            </a:extLst>
          </p:cNvPr>
          <p:cNvSpPr/>
          <p:nvPr/>
        </p:nvSpPr>
        <p:spPr>
          <a:xfrm>
            <a:off x="840509" y="698643"/>
            <a:ext cx="4608945" cy="5486400"/>
          </a:xfrm>
          <a:prstGeom prst="rect">
            <a:avLst/>
          </a:prstGeom>
        </p:spPr>
        <p:txBody>
          <a:bodyPr wrap="square" anchor="t">
            <a:noAutofit/>
          </a:bodyPr>
          <a:lstStyle/>
          <a:p>
            <a:pPr>
              <a:spcBef>
                <a:spcPts val="600"/>
              </a:spcBef>
            </a:pPr>
            <a:endParaRPr lang="en-US" sz="1600" dirty="0">
              <a:latin typeface="Calibri Light" panose="020F0302020204030204" pitchFamily="34" charset="0"/>
              <a:cs typeface="Calibri Light" panose="020F0302020204030204" pitchFamily="34" charset="0"/>
            </a:endParaRPr>
          </a:p>
          <a:p>
            <a:pPr>
              <a:spcBef>
                <a:spcPts val="600"/>
              </a:spcBef>
            </a:pPr>
            <a:r>
              <a:rPr lang="en-US" sz="1600" dirty="0">
                <a:latin typeface="Calibri Light" panose="020F0302020204030204" pitchFamily="34" charset="0"/>
                <a:cs typeface="Calibri Light" panose="020F0302020204030204" pitchFamily="34" charset="0"/>
              </a:rPr>
              <a:t>KONY PRODUCT</a:t>
            </a:r>
            <a:br>
              <a:rPr lang="en-US" sz="3600" dirty="0">
                <a:latin typeface="Calibri Light" panose="020F0302020204030204" pitchFamily="34" charset="0"/>
                <a:cs typeface="Calibri Light" panose="020F0302020204030204" pitchFamily="34" charset="0"/>
              </a:rPr>
            </a:br>
            <a:r>
              <a:rPr lang="en-US" sz="3200" dirty="0">
                <a:latin typeface="Calibri Light" panose="020F0302020204030204" pitchFamily="34" charset="0"/>
                <a:cs typeface="Calibri Light" panose="020F0302020204030204" pitchFamily="34" charset="0"/>
              </a:rPr>
              <a:t>Agile Quality Best Practices</a:t>
            </a:r>
          </a:p>
          <a:p>
            <a:pPr>
              <a:spcBef>
                <a:spcPts val="600"/>
              </a:spcBef>
            </a:pPr>
            <a:endParaRPr lang="en-US" sz="4800" dirty="0">
              <a:solidFill>
                <a:srgbClr val="00B0F0"/>
              </a:solidFill>
              <a:effectLst/>
              <a:latin typeface="Calibri Light" panose="020F0302020204030204" pitchFamily="34" charset="0"/>
              <a:cs typeface="Calibri Light" panose="020F0302020204030204" pitchFamily="34" charset="0"/>
            </a:endParaRPr>
          </a:p>
          <a:p>
            <a:pPr>
              <a:spcBef>
                <a:spcPts val="600"/>
              </a:spcBef>
            </a:pPr>
            <a:endParaRPr lang="en-US" sz="2800" dirty="0">
              <a:solidFill>
                <a:srgbClr val="00B0F0"/>
              </a:solidFill>
              <a:latin typeface="Calibri Light" panose="020F0302020204030204" pitchFamily="34" charset="0"/>
              <a:cs typeface="Calibri Light" panose="020F0302020204030204" pitchFamily="34" charset="0"/>
            </a:endParaRPr>
          </a:p>
          <a:p>
            <a:pPr>
              <a:spcBef>
                <a:spcPts val="600"/>
              </a:spcBef>
            </a:pPr>
            <a:endParaRPr lang="en-US" sz="2800" dirty="0">
              <a:solidFill>
                <a:srgbClr val="00B0F0"/>
              </a:solidFill>
              <a:latin typeface="Calibri Light" panose="020F0302020204030204" pitchFamily="34" charset="0"/>
              <a:cs typeface="Calibri Light" panose="020F0302020204030204" pitchFamily="34" charset="0"/>
            </a:endParaRPr>
          </a:p>
          <a:p>
            <a:pPr>
              <a:spcBef>
                <a:spcPts val="600"/>
              </a:spcBef>
            </a:pPr>
            <a:r>
              <a:rPr lang="en-US" dirty="0">
                <a:latin typeface="Calibri Light" panose="020F0302020204030204" pitchFamily="34" charset="0"/>
                <a:cs typeface="Calibri Light" panose="020F0302020204030204" pitchFamily="34" charset="0"/>
              </a:rPr>
              <a:t>Uttam Bhatta</a:t>
            </a:r>
            <a:endParaRPr lang="en-US" sz="800" dirty="0">
              <a:solidFill>
                <a:srgbClr val="00B0F0"/>
              </a:solidFill>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Kickoff Presentation</a:t>
            </a:r>
          </a:p>
          <a:p>
            <a:r>
              <a:rPr lang="en-US" dirty="0">
                <a:latin typeface="Calibri Light" panose="020F0302020204030204" pitchFamily="34" charset="0"/>
                <a:cs typeface="Calibri Light" panose="020F0302020204030204" pitchFamily="34" charset="0"/>
              </a:rPr>
              <a:t>June 2019</a:t>
            </a:r>
            <a:endParaRPr lang="en-GB" dirty="0">
              <a:latin typeface="Calibri Light" panose="020F0302020204030204" pitchFamily="34" charset="0"/>
              <a:cs typeface="Calibri Light" panose="020F0302020204030204" pitchFamily="34" charset="0"/>
            </a:endParaRPr>
          </a:p>
          <a:p>
            <a:pPr>
              <a:spcBef>
                <a:spcPts val="600"/>
              </a:spcBef>
            </a:pPr>
            <a:endParaRPr lang="en-US" sz="2800" dirty="0">
              <a:solidFill>
                <a:srgbClr val="00B0F0"/>
              </a:solidFill>
              <a:effectLst/>
              <a:latin typeface="PT Serif" panose="020A0603040505020204" pitchFamily="18" charset="77"/>
            </a:endParaRPr>
          </a:p>
        </p:txBody>
      </p:sp>
      <p:cxnSp>
        <p:nvCxnSpPr>
          <p:cNvPr id="9" name="Straight Connector 8">
            <a:extLst>
              <a:ext uri="{FF2B5EF4-FFF2-40B4-BE49-F238E27FC236}">
                <a16:creationId xmlns:a16="http://schemas.microsoft.com/office/drawing/2014/main" id="{341A5149-542A-2048-84CD-67DE2A5F4823}"/>
              </a:ext>
            </a:extLst>
          </p:cNvPr>
          <p:cNvCxnSpPr>
            <a:cxnSpLocks/>
          </p:cNvCxnSpPr>
          <p:nvPr/>
        </p:nvCxnSpPr>
        <p:spPr>
          <a:xfrm>
            <a:off x="913050" y="5120772"/>
            <a:ext cx="1113463" cy="0"/>
          </a:xfrm>
          <a:prstGeom prst="line">
            <a:avLst/>
          </a:prstGeom>
          <a:ln w="12700">
            <a:solidFill>
              <a:srgbClr val="02B0F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BF74719-D4B8-E64C-9433-DCCD7756917C}"/>
              </a:ext>
            </a:extLst>
          </p:cNvPr>
          <p:cNvSpPr/>
          <p:nvPr/>
        </p:nvSpPr>
        <p:spPr>
          <a:xfrm>
            <a:off x="6702356" y="1401279"/>
            <a:ext cx="5489644" cy="1225659"/>
          </a:xfrm>
          <a:prstGeom prst="rect">
            <a:avLst/>
          </a:prstGeom>
        </p:spPr>
        <p:txBody>
          <a:bodyPr wrap="square">
            <a:noAutofit/>
          </a:bodyPr>
          <a:lstStyle/>
          <a:p>
            <a:endParaRPr lang="en-US">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4C9ABD7A-B030-3942-866E-C6E3B9BF9EE4}"/>
              </a:ext>
            </a:extLst>
          </p:cNvPr>
          <p:cNvSpPr txBox="1"/>
          <p:nvPr/>
        </p:nvSpPr>
        <p:spPr>
          <a:xfrm>
            <a:off x="2990088" y="6739128"/>
            <a:ext cx="0" cy="0"/>
          </a:xfrm>
          <a:prstGeom prst="rect">
            <a:avLst/>
          </a:prstGeom>
        </p:spPr>
        <p:txBody>
          <a:bodyPr vert="horz" wrap="none" lIns="91440" tIns="45720" rIns="91440" bIns="45720" rtlCol="0" anchor="t" anchorCtr="0">
            <a:normAutofit fontScale="25000" lnSpcReduction="20000"/>
          </a:bodyPr>
          <a:lstStyle/>
          <a:p>
            <a:endParaRPr lang="en-US"/>
          </a:p>
        </p:txBody>
      </p:sp>
      <p:sp>
        <p:nvSpPr>
          <p:cNvPr id="14" name="Rectangle 13">
            <a:extLst>
              <a:ext uri="{FF2B5EF4-FFF2-40B4-BE49-F238E27FC236}">
                <a16:creationId xmlns:a16="http://schemas.microsoft.com/office/drawing/2014/main" id="{4A7B6206-A710-104C-8C2D-D410075ECED5}"/>
              </a:ext>
            </a:extLst>
          </p:cNvPr>
          <p:cNvSpPr/>
          <p:nvPr/>
        </p:nvSpPr>
        <p:spPr>
          <a:xfrm>
            <a:off x="6702356" y="3192137"/>
            <a:ext cx="5489644" cy="1277122"/>
          </a:xfrm>
          <a:prstGeom prst="rect">
            <a:avLst/>
          </a:prstGeom>
        </p:spPr>
        <p:txBody>
          <a:bodyPr wrap="square">
            <a:noAutofit/>
          </a:bodyPr>
          <a:lstStyle/>
          <a:p>
            <a:endParaRPr lang="en-US">
              <a:latin typeface="Calibri Light" panose="020F0302020204030204" pitchFamily="34" charset="0"/>
              <a:cs typeface="Calibri Light" panose="020F0302020204030204" pitchFamily="34" charset="0"/>
            </a:endParaRPr>
          </a:p>
        </p:txBody>
      </p:sp>
      <p:sp>
        <p:nvSpPr>
          <p:cNvPr id="16" name="Rectangle 15">
            <a:extLst>
              <a:ext uri="{FF2B5EF4-FFF2-40B4-BE49-F238E27FC236}">
                <a16:creationId xmlns:a16="http://schemas.microsoft.com/office/drawing/2014/main" id="{38727305-7191-BF48-AA7C-1942512913AF}"/>
              </a:ext>
            </a:extLst>
          </p:cNvPr>
          <p:cNvSpPr/>
          <p:nvPr/>
        </p:nvSpPr>
        <p:spPr>
          <a:xfrm>
            <a:off x="6702356" y="4982283"/>
            <a:ext cx="5489644" cy="916980"/>
          </a:xfrm>
          <a:prstGeom prst="rect">
            <a:avLst/>
          </a:prstGeom>
        </p:spPr>
        <p:txBody>
          <a:bodyPr wrap="square">
            <a:noAutofit/>
          </a:bodyPr>
          <a:lstStyle/>
          <a:p>
            <a:endParaRPr lang="en-US">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1B0EF7BE-50D2-224C-A219-A9F288EE8C7C}"/>
              </a:ext>
            </a:extLst>
          </p:cNvPr>
          <p:cNvSpPr txBox="1"/>
          <p:nvPr/>
        </p:nvSpPr>
        <p:spPr>
          <a:xfrm>
            <a:off x="2700068" y="-319177"/>
            <a:ext cx="0" cy="0"/>
          </a:xfrm>
          <a:prstGeom prst="rect">
            <a:avLst/>
          </a:prstGeom>
        </p:spPr>
        <p:txBody>
          <a:bodyPr vert="horz" wrap="none" lIns="91440" tIns="45720" rIns="91440" bIns="45720" rtlCol="0" anchor="t" anchorCtr="0">
            <a:normAutofit fontScale="25000" lnSpcReduction="20000"/>
          </a:bodyPr>
          <a:lstStyle/>
          <a:p>
            <a:endParaRPr lang="en-US"/>
          </a:p>
        </p:txBody>
      </p:sp>
      <p:sp>
        <p:nvSpPr>
          <p:cNvPr id="12" name="Rectangle 11">
            <a:extLst>
              <a:ext uri="{FF2B5EF4-FFF2-40B4-BE49-F238E27FC236}">
                <a16:creationId xmlns:a16="http://schemas.microsoft.com/office/drawing/2014/main" id="{D2F2B734-8D7B-D746-878E-BC96B48B3A1F}"/>
              </a:ext>
            </a:extLst>
          </p:cNvPr>
          <p:cNvSpPr/>
          <p:nvPr/>
        </p:nvSpPr>
        <p:spPr>
          <a:xfrm>
            <a:off x="7929154" y="6368603"/>
            <a:ext cx="4262845" cy="382054"/>
          </a:xfrm>
          <a:prstGeom prst="rect">
            <a:avLst/>
          </a:prstGeom>
          <a:solidFill>
            <a:srgbClr val="016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6F4FC9-222E-BF48-85F8-47CB042EE82F}"/>
              </a:ext>
            </a:extLst>
          </p:cNvPr>
          <p:cNvSpPr/>
          <p:nvPr/>
        </p:nvSpPr>
        <p:spPr>
          <a:xfrm>
            <a:off x="8386353" y="6368602"/>
            <a:ext cx="3805645" cy="365489"/>
          </a:xfrm>
          <a:prstGeom prst="rect">
            <a:avLst/>
          </a:prstGeom>
        </p:spPr>
        <p:txBody>
          <a:bodyPr wrap="square" lIns="0" rIns="0" anchor="ctr">
            <a:noAutofit/>
          </a:bodyPr>
          <a:lstStyle/>
          <a:p>
            <a:pPr lvl="0">
              <a:defRPr/>
            </a:pPr>
            <a:r>
              <a:rPr lang="en-US" sz="1200">
                <a:solidFill>
                  <a:schemeClr val="bg1"/>
                </a:solidFill>
                <a:latin typeface="+mj-lt"/>
                <a:hlinkClick r:id="rId2">
                  <a:extLst>
                    <a:ext uri="{A12FA001-AC4F-418D-AE19-62706E023703}">
                      <ahyp:hlinkClr xmlns:ahyp="http://schemas.microsoft.com/office/drawing/2018/hyperlinkcolor" val="tx"/>
                    </a:ext>
                  </a:extLst>
                </a:hlinkClick>
              </a:rPr>
              <a:t>Kony Agile Quality Portal</a:t>
            </a:r>
            <a:endParaRPr lang="en-US" sz="1200">
              <a:solidFill>
                <a:schemeClr val="bg1"/>
              </a:solidFill>
              <a:latin typeface="+mj-lt"/>
            </a:endParaRPr>
          </a:p>
        </p:txBody>
      </p:sp>
      <p:pic>
        <p:nvPicPr>
          <p:cNvPr id="15" name="Picture 14">
            <a:extLst>
              <a:ext uri="{FF2B5EF4-FFF2-40B4-BE49-F238E27FC236}">
                <a16:creationId xmlns:a16="http://schemas.microsoft.com/office/drawing/2014/main" id="{93A5641A-6F57-724B-A05A-A463A6D2652A}"/>
              </a:ext>
            </a:extLst>
          </p:cNvPr>
          <p:cNvPicPr>
            <a:picLocks noChangeAspect="1"/>
          </p:cNvPicPr>
          <p:nvPr/>
        </p:nvPicPr>
        <p:blipFill>
          <a:blip r:embed="rId3"/>
          <a:stretch>
            <a:fillRect/>
          </a:stretch>
        </p:blipFill>
        <p:spPr>
          <a:xfrm>
            <a:off x="8050725" y="6417589"/>
            <a:ext cx="287364" cy="287364"/>
          </a:xfrm>
          <a:prstGeom prst="rect">
            <a:avLst/>
          </a:prstGeom>
        </p:spPr>
      </p:pic>
    </p:spTree>
    <p:extLst>
      <p:ext uri="{BB962C8B-B14F-4D97-AF65-F5344CB8AC3E}">
        <p14:creationId xmlns:p14="http://schemas.microsoft.com/office/powerpoint/2010/main" val="109146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10</a:t>
            </a:fld>
            <a:endParaRPr lang="en-GB"/>
          </a:p>
        </p:txBody>
      </p:sp>
      <p:pic>
        <p:nvPicPr>
          <p:cNvPr id="3" name="Picture 2">
            <a:extLst>
              <a:ext uri="{FF2B5EF4-FFF2-40B4-BE49-F238E27FC236}">
                <a16:creationId xmlns:a16="http://schemas.microsoft.com/office/drawing/2014/main" id="{B33D7DF4-0D5A-9C44-A397-B599922AD3D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371600"/>
            <a:ext cx="12192000" cy="4998210"/>
          </a:xfrm>
          <a:prstGeom prst="rect">
            <a:avLst/>
          </a:prstGeom>
        </p:spPr>
      </p:pic>
      <p:sp>
        <p:nvSpPr>
          <p:cNvPr id="8" name="Title 1">
            <a:extLst>
              <a:ext uri="{FF2B5EF4-FFF2-40B4-BE49-F238E27FC236}">
                <a16:creationId xmlns:a16="http://schemas.microsoft.com/office/drawing/2014/main" id="{4EFC6A0E-B905-4246-9858-44BA96579E84}"/>
              </a:ext>
            </a:extLst>
          </p:cNvPr>
          <p:cNvSpPr>
            <a:spLocks noGrp="1"/>
          </p:cNvSpPr>
          <p:nvPr>
            <p:ph type="title"/>
          </p:nvPr>
        </p:nvSpPr>
        <p:spPr>
          <a:xfrm>
            <a:off x="190500" y="0"/>
            <a:ext cx="10942118" cy="952499"/>
          </a:xfrm>
          <a:solidFill>
            <a:schemeClr val="bg1"/>
          </a:solidFill>
        </p:spPr>
        <p:txBody>
          <a:bodyPr anchor="ctr"/>
          <a:lstStyle/>
          <a:p>
            <a:r>
              <a:rPr lang="en-US">
                <a:latin typeface="Calibri Light"/>
                <a:cs typeface="Calibri Light"/>
              </a:rPr>
              <a:t>Practiced Estimation increases predictability</a:t>
            </a:r>
          </a:p>
        </p:txBody>
      </p:sp>
    </p:spTree>
    <p:extLst>
      <p:ext uri="{BB962C8B-B14F-4D97-AF65-F5344CB8AC3E}">
        <p14:creationId xmlns:p14="http://schemas.microsoft.com/office/powerpoint/2010/main" val="2908803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11</a:t>
            </a:fld>
            <a:endParaRPr lang="en-GB"/>
          </a:p>
        </p:txBody>
      </p:sp>
      <p:sp>
        <p:nvSpPr>
          <p:cNvPr id="8" name="Title 1">
            <a:extLst>
              <a:ext uri="{FF2B5EF4-FFF2-40B4-BE49-F238E27FC236}">
                <a16:creationId xmlns:a16="http://schemas.microsoft.com/office/drawing/2014/main" id="{4EFC6A0E-B905-4246-9858-44BA96579E84}"/>
              </a:ext>
            </a:extLst>
          </p:cNvPr>
          <p:cNvSpPr>
            <a:spLocks noGrp="1"/>
          </p:cNvSpPr>
          <p:nvPr>
            <p:ph type="title"/>
          </p:nvPr>
        </p:nvSpPr>
        <p:spPr>
          <a:xfrm>
            <a:off x="190500" y="0"/>
            <a:ext cx="10942118" cy="952499"/>
          </a:xfrm>
          <a:solidFill>
            <a:schemeClr val="bg1"/>
          </a:solidFill>
        </p:spPr>
        <p:txBody>
          <a:bodyPr anchor="ctr"/>
          <a:lstStyle/>
          <a:p>
            <a:r>
              <a:rPr lang="en-US">
                <a:latin typeface="Calibri Light"/>
                <a:cs typeface="Calibri Light"/>
              </a:rPr>
              <a:t>Team laser focused on completed work planned for sprint  </a:t>
            </a:r>
          </a:p>
        </p:txBody>
      </p:sp>
      <p:pic>
        <p:nvPicPr>
          <p:cNvPr id="9" name="Picture 8" descr="A picture containing screenshot, text&#10;&#10;Description automatically generated">
            <a:extLst>
              <a:ext uri="{FF2B5EF4-FFF2-40B4-BE49-F238E27FC236}">
                <a16:creationId xmlns:a16="http://schemas.microsoft.com/office/drawing/2014/main" id="{CA45EDDC-67B2-4E45-A1E0-C1A2CD4A242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03560" y="1693628"/>
            <a:ext cx="8102379" cy="4079019"/>
          </a:xfrm>
          <a:prstGeom prst="rect">
            <a:avLst/>
          </a:prstGeom>
        </p:spPr>
      </p:pic>
      <p:sp>
        <p:nvSpPr>
          <p:cNvPr id="7" name="TextBox 6">
            <a:extLst>
              <a:ext uri="{FF2B5EF4-FFF2-40B4-BE49-F238E27FC236}">
                <a16:creationId xmlns:a16="http://schemas.microsoft.com/office/drawing/2014/main" id="{7A3E361D-7FFD-9341-A2AD-A6092EC9F679}"/>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216847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603505" y="678811"/>
            <a:ext cx="10996020" cy="5502533"/>
          </a:xfrm>
        </p:spPr>
        <p:txBody>
          <a:bodyPr anchor="ctr">
            <a:normAutofit/>
          </a:bodyPr>
          <a:lstStyle/>
          <a:p>
            <a:pPr algn="ctr"/>
            <a:r>
              <a:rPr lang="en-US" sz="4400">
                <a:solidFill>
                  <a:schemeClr val="tx1"/>
                </a:solidFill>
                <a:latin typeface="Calibri Light" panose="020F0302020204030204" pitchFamily="34" charset="0"/>
                <a:cs typeface="Calibri Light" panose="020F0302020204030204" pitchFamily="34" charset="0"/>
              </a:rPr>
              <a:t>Challenges</a:t>
            </a:r>
            <a:endParaRPr 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34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a:latin typeface="Calibri Light"/>
                <a:cs typeface="Calibri Light"/>
              </a:rPr>
              <a:t>Move from Waterfall to Agile inverts Constraints </a:t>
            </a:r>
          </a:p>
        </p:txBody>
      </p:sp>
      <p:sp>
        <p:nvSpPr>
          <p:cNvPr id="2" name="TextBox 1">
            <a:extLst>
              <a:ext uri="{FF2B5EF4-FFF2-40B4-BE49-F238E27FC236}">
                <a16:creationId xmlns:a16="http://schemas.microsoft.com/office/drawing/2014/main" id="{4FCD0F9F-76B9-904B-AC12-B9002C88303B}"/>
              </a:ext>
            </a:extLst>
          </p:cNvPr>
          <p:cNvSpPr txBox="1"/>
          <p:nvPr/>
        </p:nvSpPr>
        <p:spPr>
          <a:xfrm>
            <a:off x="190500" y="952500"/>
            <a:ext cx="11715554" cy="4882692"/>
          </a:xfrm>
          <a:prstGeom prst="rect">
            <a:avLst/>
          </a:prstGeom>
        </p:spPr>
        <p:txBody>
          <a:bodyPr vert="horz" wrap="square" lIns="91440" tIns="45720" rIns="91440" bIns="45720" rtlCol="0" anchor="t" anchorCtr="0">
            <a:normAutofit/>
          </a:bodyPr>
          <a:lstStyle/>
          <a:p>
            <a:endParaRPr lang="en-US"/>
          </a:p>
        </p:txBody>
      </p:sp>
      <p:pic>
        <p:nvPicPr>
          <p:cNvPr id="4" name="Picture 3">
            <a:extLst>
              <a:ext uri="{FF2B5EF4-FFF2-40B4-BE49-F238E27FC236}">
                <a16:creationId xmlns:a16="http://schemas.microsoft.com/office/drawing/2014/main" id="{189879D8-26C1-2445-AC94-85F42C8DDEC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2762" y="1201183"/>
            <a:ext cx="11341015" cy="5279396"/>
          </a:xfrm>
          <a:prstGeom prst="rect">
            <a:avLst/>
          </a:prstGeom>
        </p:spPr>
      </p:pic>
    </p:spTree>
    <p:extLst>
      <p:ext uri="{BB962C8B-B14F-4D97-AF65-F5344CB8AC3E}">
        <p14:creationId xmlns:p14="http://schemas.microsoft.com/office/powerpoint/2010/main" val="6297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a:latin typeface="Calibri Light"/>
                <a:cs typeface="Calibri Light"/>
              </a:rPr>
              <a:t>Top-down transformation will fail… so will bottoms-up</a:t>
            </a:r>
          </a:p>
        </p:txBody>
      </p:sp>
      <p:sp>
        <p:nvSpPr>
          <p:cNvPr id="2" name="TextBox 1">
            <a:extLst>
              <a:ext uri="{FF2B5EF4-FFF2-40B4-BE49-F238E27FC236}">
                <a16:creationId xmlns:a16="http://schemas.microsoft.com/office/drawing/2014/main" id="{4FCD0F9F-76B9-904B-AC12-B9002C88303B}"/>
              </a:ext>
            </a:extLst>
          </p:cNvPr>
          <p:cNvSpPr txBox="1"/>
          <p:nvPr/>
        </p:nvSpPr>
        <p:spPr>
          <a:xfrm>
            <a:off x="763571" y="2630078"/>
            <a:ext cx="2648932" cy="3205114"/>
          </a:xfrm>
          <a:prstGeom prst="rect">
            <a:avLst/>
          </a:prstGeom>
        </p:spPr>
        <p:txBody>
          <a:bodyPr vert="horz" wrap="square" lIns="91440" tIns="45720" rIns="91440" bIns="45720" rtlCol="0" anchor="t" anchorCtr="0">
            <a:normAutofit/>
          </a:bodyPr>
          <a:lstStyle/>
          <a:p>
            <a:r>
              <a:rPr lang="en-US"/>
              <a:t>Team Resistance</a:t>
            </a:r>
          </a:p>
          <a:p>
            <a:endParaRPr lang="en-US"/>
          </a:p>
          <a:p>
            <a:r>
              <a:rPr lang="en-US"/>
              <a:t>Just adds work</a:t>
            </a:r>
          </a:p>
          <a:p>
            <a:endParaRPr lang="en-US"/>
          </a:p>
          <a:p>
            <a:r>
              <a:rPr lang="en-US"/>
              <a:t>No buy-in</a:t>
            </a:r>
          </a:p>
        </p:txBody>
      </p:sp>
      <p:sp>
        <p:nvSpPr>
          <p:cNvPr id="3" name="Down Arrow 2">
            <a:extLst>
              <a:ext uri="{FF2B5EF4-FFF2-40B4-BE49-F238E27FC236}">
                <a16:creationId xmlns:a16="http://schemas.microsoft.com/office/drawing/2014/main" id="{4B2D2822-8058-4C4A-8AC1-04B99E40F5E4}"/>
              </a:ext>
            </a:extLst>
          </p:cNvPr>
          <p:cNvSpPr/>
          <p:nvPr/>
        </p:nvSpPr>
        <p:spPr>
          <a:xfrm>
            <a:off x="2865747" y="2413261"/>
            <a:ext cx="1838228" cy="2677211"/>
          </a:xfrm>
          <a:prstGeom prst="downArrow">
            <a:avLst>
              <a:gd name="adj1" fmla="val 46380"/>
              <a:gd name="adj2" fmla="val 50000"/>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54065B0B-5C61-D24F-9617-E55C7C636D20}"/>
              </a:ext>
            </a:extLst>
          </p:cNvPr>
          <p:cNvSpPr/>
          <p:nvPr/>
        </p:nvSpPr>
        <p:spPr>
          <a:xfrm>
            <a:off x="2713813" y="1754898"/>
            <a:ext cx="2103283" cy="646331"/>
          </a:xfrm>
          <a:prstGeom prst="rect">
            <a:avLst/>
          </a:prstGeom>
        </p:spPr>
        <p:txBody>
          <a:bodyPr wrap="square">
            <a:spAutoFit/>
          </a:bodyPr>
          <a:lstStyle/>
          <a:p>
            <a:r>
              <a:rPr lang="en-US"/>
              <a:t>COMMAND AND </a:t>
            </a:r>
          </a:p>
          <a:p>
            <a:pPr algn="ctr"/>
            <a:r>
              <a:rPr lang="en-US"/>
              <a:t>CONTROL</a:t>
            </a:r>
          </a:p>
        </p:txBody>
      </p:sp>
      <p:sp>
        <p:nvSpPr>
          <p:cNvPr id="7" name="TextBox 6">
            <a:extLst>
              <a:ext uri="{FF2B5EF4-FFF2-40B4-BE49-F238E27FC236}">
                <a16:creationId xmlns:a16="http://schemas.microsoft.com/office/drawing/2014/main" id="{D90529C8-5C98-2C46-84AB-96C533040374}"/>
              </a:ext>
            </a:extLst>
          </p:cNvPr>
          <p:cNvSpPr txBox="1"/>
          <p:nvPr/>
        </p:nvSpPr>
        <p:spPr>
          <a:xfrm>
            <a:off x="9089010" y="2628900"/>
            <a:ext cx="2648932" cy="3205114"/>
          </a:xfrm>
          <a:prstGeom prst="rect">
            <a:avLst/>
          </a:prstGeom>
        </p:spPr>
        <p:txBody>
          <a:bodyPr vert="horz" wrap="square" lIns="91440" tIns="45720" rIns="91440" bIns="45720" rtlCol="0" anchor="t" anchorCtr="0">
            <a:normAutofit/>
          </a:bodyPr>
          <a:lstStyle/>
          <a:p>
            <a:r>
              <a:rPr lang="en-US"/>
              <a:t>Loss of control</a:t>
            </a:r>
          </a:p>
          <a:p>
            <a:endParaRPr lang="en-US"/>
          </a:p>
          <a:p>
            <a:r>
              <a:rPr lang="en-US"/>
              <a:t>Limited visibility</a:t>
            </a:r>
          </a:p>
          <a:p>
            <a:endParaRPr lang="en-US"/>
          </a:p>
          <a:p>
            <a:r>
              <a:rPr lang="en-US"/>
              <a:t>Why are we making this investment?</a:t>
            </a:r>
          </a:p>
        </p:txBody>
      </p:sp>
      <p:sp>
        <p:nvSpPr>
          <p:cNvPr id="8" name="Down Arrow 7">
            <a:extLst>
              <a:ext uri="{FF2B5EF4-FFF2-40B4-BE49-F238E27FC236}">
                <a16:creationId xmlns:a16="http://schemas.microsoft.com/office/drawing/2014/main" id="{D481B0B8-212F-7249-BC0D-AD2844AEF0A3}"/>
              </a:ext>
            </a:extLst>
          </p:cNvPr>
          <p:cNvSpPr/>
          <p:nvPr/>
        </p:nvSpPr>
        <p:spPr>
          <a:xfrm rot="10800000">
            <a:off x="6590906" y="2405405"/>
            <a:ext cx="1838228" cy="2677211"/>
          </a:xfrm>
          <a:prstGeom prst="downArrow">
            <a:avLst>
              <a:gd name="adj1" fmla="val 46380"/>
              <a:gd name="adj2" fmla="val 50000"/>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68F7A50F-768E-6648-97CA-3F47B4F088D1}"/>
              </a:ext>
            </a:extLst>
          </p:cNvPr>
          <p:cNvSpPr/>
          <p:nvPr/>
        </p:nvSpPr>
        <p:spPr>
          <a:xfrm>
            <a:off x="6495531" y="5131265"/>
            <a:ext cx="2103283" cy="369332"/>
          </a:xfrm>
          <a:prstGeom prst="rect">
            <a:avLst/>
          </a:prstGeom>
        </p:spPr>
        <p:txBody>
          <a:bodyPr wrap="square">
            <a:spAutoFit/>
          </a:bodyPr>
          <a:lstStyle/>
          <a:p>
            <a:pPr algn="ctr"/>
            <a:r>
              <a:rPr lang="en-US"/>
              <a:t>GRASS ROOTS</a:t>
            </a:r>
          </a:p>
        </p:txBody>
      </p:sp>
      <p:sp>
        <p:nvSpPr>
          <p:cNvPr id="10" name="TextBox 9">
            <a:extLst>
              <a:ext uri="{FF2B5EF4-FFF2-40B4-BE49-F238E27FC236}">
                <a16:creationId xmlns:a16="http://schemas.microsoft.com/office/drawing/2014/main" id="{00D23D0E-7D82-2543-9C6F-C4E67606E17B}"/>
              </a:ext>
            </a:extLst>
          </p:cNvPr>
          <p:cNvSpPr txBox="1"/>
          <p:nvPr/>
        </p:nvSpPr>
        <p:spPr>
          <a:xfrm>
            <a:off x="0" y="9236"/>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219521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2001500" cy="952499"/>
          </a:xfrm>
          <a:noFill/>
        </p:spPr>
        <p:txBody>
          <a:bodyPr anchor="ctr">
            <a:normAutofit/>
          </a:bodyPr>
          <a:lstStyle/>
          <a:p>
            <a:r>
              <a:rPr lang="en-US">
                <a:latin typeface="Calibri Light"/>
                <a:cs typeface="Calibri Light"/>
              </a:rPr>
              <a:t>Define shared objectives, empower teams to achieve them</a:t>
            </a:r>
          </a:p>
        </p:txBody>
      </p:sp>
      <p:sp>
        <p:nvSpPr>
          <p:cNvPr id="3" name="Down Arrow 2">
            <a:extLst>
              <a:ext uri="{FF2B5EF4-FFF2-40B4-BE49-F238E27FC236}">
                <a16:creationId xmlns:a16="http://schemas.microsoft.com/office/drawing/2014/main" id="{4B2D2822-8058-4C4A-8AC1-04B99E40F5E4}"/>
              </a:ext>
            </a:extLst>
          </p:cNvPr>
          <p:cNvSpPr/>
          <p:nvPr/>
        </p:nvSpPr>
        <p:spPr>
          <a:xfrm>
            <a:off x="2073893" y="2413261"/>
            <a:ext cx="1838228" cy="2677211"/>
          </a:xfrm>
          <a:prstGeom prst="downArrow">
            <a:avLst>
              <a:gd name="adj1" fmla="val 46380"/>
              <a:gd name="adj2" fmla="val 50000"/>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54065B0B-5C61-D24F-9617-E55C7C636D20}"/>
              </a:ext>
            </a:extLst>
          </p:cNvPr>
          <p:cNvSpPr/>
          <p:nvPr/>
        </p:nvSpPr>
        <p:spPr>
          <a:xfrm>
            <a:off x="1921959" y="1754898"/>
            <a:ext cx="2216408" cy="646331"/>
          </a:xfrm>
          <a:prstGeom prst="rect">
            <a:avLst/>
          </a:prstGeom>
          <a:noFill/>
        </p:spPr>
        <p:txBody>
          <a:bodyPr wrap="square">
            <a:spAutoFit/>
          </a:bodyPr>
          <a:lstStyle/>
          <a:p>
            <a:pPr algn="ctr"/>
            <a:r>
              <a:rPr lang="en-US"/>
              <a:t>STRATEGY, GOALS &amp; PRIORITIES</a:t>
            </a:r>
          </a:p>
        </p:txBody>
      </p:sp>
      <p:sp>
        <p:nvSpPr>
          <p:cNvPr id="8" name="Down Arrow 7">
            <a:extLst>
              <a:ext uri="{FF2B5EF4-FFF2-40B4-BE49-F238E27FC236}">
                <a16:creationId xmlns:a16="http://schemas.microsoft.com/office/drawing/2014/main" id="{D481B0B8-212F-7249-BC0D-AD2844AEF0A3}"/>
              </a:ext>
            </a:extLst>
          </p:cNvPr>
          <p:cNvSpPr/>
          <p:nvPr/>
        </p:nvSpPr>
        <p:spPr>
          <a:xfrm rot="10800000">
            <a:off x="8382003" y="2405405"/>
            <a:ext cx="1838228" cy="2677211"/>
          </a:xfrm>
          <a:prstGeom prst="downArrow">
            <a:avLst>
              <a:gd name="adj1" fmla="val 46380"/>
              <a:gd name="adj2" fmla="val 50000"/>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68F7A50F-768E-6648-97CA-3F47B4F088D1}"/>
              </a:ext>
            </a:extLst>
          </p:cNvPr>
          <p:cNvSpPr/>
          <p:nvPr/>
        </p:nvSpPr>
        <p:spPr>
          <a:xfrm>
            <a:off x="7975078" y="5112412"/>
            <a:ext cx="2716492" cy="646331"/>
          </a:xfrm>
          <a:prstGeom prst="rect">
            <a:avLst/>
          </a:prstGeom>
          <a:noFill/>
        </p:spPr>
        <p:txBody>
          <a:bodyPr wrap="square">
            <a:spAutoFit/>
          </a:bodyPr>
          <a:lstStyle/>
          <a:p>
            <a:pPr algn="ctr"/>
            <a:r>
              <a:rPr lang="en-US"/>
              <a:t>PREDICITIBILTY, TRANSPARENCY &amp; RESULTS</a:t>
            </a:r>
          </a:p>
        </p:txBody>
      </p:sp>
      <p:sp>
        <p:nvSpPr>
          <p:cNvPr id="2" name="Oval 1">
            <a:extLst>
              <a:ext uri="{FF2B5EF4-FFF2-40B4-BE49-F238E27FC236}">
                <a16:creationId xmlns:a16="http://schemas.microsoft.com/office/drawing/2014/main" id="{DE998D8F-08C1-314C-B6BB-897CCF0A1D2C}"/>
              </a:ext>
            </a:extLst>
          </p:cNvPr>
          <p:cNvSpPr/>
          <p:nvPr/>
        </p:nvSpPr>
        <p:spPr>
          <a:xfrm>
            <a:off x="5203794" y="2086252"/>
            <a:ext cx="1784411" cy="1633492"/>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solidFill>
              </a:rPr>
              <a:t>Portfolio</a:t>
            </a:r>
          </a:p>
        </p:txBody>
      </p:sp>
      <p:sp>
        <p:nvSpPr>
          <p:cNvPr id="10" name="Oval 9">
            <a:extLst>
              <a:ext uri="{FF2B5EF4-FFF2-40B4-BE49-F238E27FC236}">
                <a16:creationId xmlns:a16="http://schemas.microsoft.com/office/drawing/2014/main" id="{BD229509-A087-A840-B3CB-E1D04415C574}"/>
              </a:ext>
            </a:extLst>
          </p:cNvPr>
          <p:cNvSpPr/>
          <p:nvPr/>
        </p:nvSpPr>
        <p:spPr>
          <a:xfrm>
            <a:off x="4462509" y="3232952"/>
            <a:ext cx="1784411" cy="1633492"/>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solidFill>
              </a:rPr>
              <a:t>Product</a:t>
            </a:r>
          </a:p>
        </p:txBody>
      </p:sp>
      <p:sp>
        <p:nvSpPr>
          <p:cNvPr id="12" name="Oval 11">
            <a:extLst>
              <a:ext uri="{FF2B5EF4-FFF2-40B4-BE49-F238E27FC236}">
                <a16:creationId xmlns:a16="http://schemas.microsoft.com/office/drawing/2014/main" id="{0B2022D8-C4B8-6845-8F50-F6D413F62758}"/>
              </a:ext>
            </a:extLst>
          </p:cNvPr>
          <p:cNvSpPr/>
          <p:nvPr/>
        </p:nvSpPr>
        <p:spPr>
          <a:xfrm>
            <a:off x="5937682" y="3252187"/>
            <a:ext cx="1784411" cy="1633492"/>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solidFill>
              </a:rPr>
              <a:t>Team</a:t>
            </a:r>
          </a:p>
        </p:txBody>
      </p:sp>
    </p:spTree>
    <p:extLst>
      <p:ext uri="{BB962C8B-B14F-4D97-AF65-F5344CB8AC3E}">
        <p14:creationId xmlns:p14="http://schemas.microsoft.com/office/powerpoint/2010/main" val="255899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90500" y="0"/>
            <a:ext cx="11811000" cy="952500"/>
          </a:xfrm>
          <a:prstGeom prst="rect">
            <a:avLst/>
          </a:prstGeom>
          <a:solidFill>
            <a:srgbClr val="FFFFFF"/>
          </a:solidFill>
        </p:spPr>
        <p:txBody>
          <a:bodyPr vert="horz" wrap="square" lIns="0" tIns="91288" rIns="0" bIns="0" rtlCol="0" anchor="ctr">
            <a:noAutofit/>
          </a:bodyPr>
          <a:lstStyle/>
          <a:p>
            <a:pPr marL="6497">
              <a:lnSpc>
                <a:spcPct val="90000"/>
              </a:lnSpc>
              <a:spcBef>
                <a:spcPct val="0"/>
              </a:spcBef>
            </a:pPr>
            <a:r>
              <a:rPr lang="en-US" sz="3600">
                <a:latin typeface="Calibri Light"/>
                <a:ea typeface="+mj-ea"/>
                <a:cs typeface="Calibri Light"/>
              </a:rPr>
              <a:t>Define the Guiding Vision</a:t>
            </a:r>
          </a:p>
        </p:txBody>
      </p:sp>
      <p:pic>
        <p:nvPicPr>
          <p:cNvPr id="5" name="Picture 4">
            <a:extLst>
              <a:ext uri="{FF2B5EF4-FFF2-40B4-BE49-F238E27FC236}">
                <a16:creationId xmlns:a16="http://schemas.microsoft.com/office/drawing/2014/main" id="{CD773FAE-471C-5746-BF55-E4BB8C36582A}"/>
              </a:ext>
            </a:extLst>
          </p:cNvPr>
          <p:cNvPicPr>
            <a:picLocks noChangeAspect="1"/>
          </p:cNvPicPr>
          <p:nvPr/>
        </p:nvPicPr>
        <p:blipFill>
          <a:blip r:embed="rId3"/>
          <a:stretch>
            <a:fillRect/>
          </a:stretch>
        </p:blipFill>
        <p:spPr>
          <a:xfrm>
            <a:off x="457200" y="1826598"/>
            <a:ext cx="11544300" cy="4774162"/>
          </a:xfrm>
          <a:prstGeom prst="rect">
            <a:avLst/>
          </a:prstGeom>
        </p:spPr>
      </p:pic>
      <p:sp>
        <p:nvSpPr>
          <p:cNvPr id="2" name="Rectangle 1">
            <a:extLst>
              <a:ext uri="{FF2B5EF4-FFF2-40B4-BE49-F238E27FC236}">
                <a16:creationId xmlns:a16="http://schemas.microsoft.com/office/drawing/2014/main" id="{7ECE22ED-7E4A-EB45-A352-350DDB533D97}"/>
              </a:ext>
            </a:extLst>
          </p:cNvPr>
          <p:cNvSpPr/>
          <p:nvPr/>
        </p:nvSpPr>
        <p:spPr>
          <a:xfrm>
            <a:off x="190500" y="952500"/>
            <a:ext cx="11776213" cy="461665"/>
          </a:xfrm>
          <a:prstGeom prst="rect">
            <a:avLst/>
          </a:prstGeom>
        </p:spPr>
        <p:txBody>
          <a:bodyPr wrap="square">
            <a:spAutoFit/>
          </a:bodyPr>
          <a:lstStyle/>
          <a:p>
            <a:pPr algn="ctr"/>
            <a:r>
              <a:rPr lang="en-US" sz="2400" i="1" spc="-26">
                <a:solidFill>
                  <a:srgbClr val="3F51B5"/>
                </a:solidFill>
                <a:latin typeface="PT Serif" panose="020A0603040505020204" pitchFamily="18" charset="77"/>
                <a:cs typeface="Calibri Light" panose="020F0302020204030204" pitchFamily="34" charset="0"/>
              </a:rPr>
              <a:t>Informed by Scaled Agile Framework for Lean Enterprise (SAFe)</a:t>
            </a:r>
            <a:endParaRPr lang="en-US" sz="2400">
              <a:solidFill>
                <a:srgbClr val="3F51B5"/>
              </a:solidFill>
            </a:endParaRPr>
          </a:p>
        </p:txBody>
      </p:sp>
    </p:spTree>
    <p:extLst>
      <p:ext uri="{BB962C8B-B14F-4D97-AF65-F5344CB8AC3E}">
        <p14:creationId xmlns:p14="http://schemas.microsoft.com/office/powerpoint/2010/main" val="2448067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603505" y="678811"/>
            <a:ext cx="10996020" cy="5502533"/>
          </a:xfrm>
        </p:spPr>
        <p:txBody>
          <a:bodyPr anchor="ctr">
            <a:normAutofit/>
          </a:bodyPr>
          <a:lstStyle/>
          <a:p>
            <a:pPr algn="ctr">
              <a:lnSpc>
                <a:spcPct val="100000"/>
              </a:lnSpc>
            </a:pPr>
            <a:r>
              <a:rPr lang="en-US" sz="4400">
                <a:solidFill>
                  <a:schemeClr val="tx1"/>
                </a:solidFill>
                <a:latin typeface="+mj-lt"/>
                <a:cs typeface="Calibri Light" panose="020F0302020204030204" pitchFamily="34" charset="0"/>
              </a:rPr>
              <a:t>Scrum</a:t>
            </a:r>
            <a:br>
              <a:rPr lang="en-US" sz="4400">
                <a:solidFill>
                  <a:schemeClr val="tx1"/>
                </a:solidFill>
                <a:latin typeface="+mj-lt"/>
                <a:cs typeface="Calibri Light" panose="020F0302020204030204" pitchFamily="34" charset="0"/>
              </a:rPr>
            </a:br>
            <a:br>
              <a:rPr lang="en-US" sz="4400">
                <a:solidFill>
                  <a:schemeClr val="tx1"/>
                </a:solidFill>
                <a:latin typeface="+mj-lt"/>
                <a:cs typeface="Calibri Light" panose="020F0302020204030204" pitchFamily="34" charset="0"/>
              </a:rPr>
            </a:br>
            <a:r>
              <a:rPr lang="en-US" sz="2000" i="1">
                <a:solidFill>
                  <a:srgbClr val="00B0F0"/>
                </a:solidFill>
                <a:latin typeface="+mj-lt"/>
                <a:cs typeface="Calibri Light" panose="020F0302020204030204" pitchFamily="34" charset="0"/>
              </a:rPr>
              <a:t>“</a:t>
            </a:r>
            <a:r>
              <a:rPr lang="en-US" sz="2000" i="1">
                <a:solidFill>
                  <a:srgbClr val="000000"/>
                </a:solidFill>
                <a:latin typeface="+mj-lt"/>
              </a:rPr>
              <a:t>How fast can I change course in response to new information </a:t>
            </a:r>
            <a:br>
              <a:rPr lang="en-US" sz="2000" i="1">
                <a:solidFill>
                  <a:srgbClr val="000000"/>
                </a:solidFill>
                <a:latin typeface="+mj-lt"/>
              </a:rPr>
            </a:br>
            <a:r>
              <a:rPr lang="en-US" sz="2000" i="1">
                <a:solidFill>
                  <a:srgbClr val="000000"/>
                </a:solidFill>
                <a:latin typeface="+mj-lt"/>
              </a:rPr>
              <a:t>that contradicts my prior beliefs.</a:t>
            </a:r>
            <a:r>
              <a:rPr lang="en-US" sz="2000" i="1">
                <a:solidFill>
                  <a:srgbClr val="00B0F0"/>
                </a:solidFill>
                <a:latin typeface="+mj-lt"/>
                <a:cs typeface="Calibri Light" panose="020F0302020204030204" pitchFamily="34" charset="0"/>
              </a:rPr>
              <a:t>“</a:t>
            </a:r>
            <a:endParaRPr lang="en-US" sz="2000" i="1">
              <a:solidFill>
                <a:schemeClr val="tx1"/>
              </a:solidFill>
              <a:latin typeface="+mj-lt"/>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3848553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EAA593-C897-864C-B503-CB91F7946BAB}"/>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Ad hoc Agile = “</a:t>
            </a:r>
            <a:r>
              <a:rPr lang="en-US" err="1">
                <a:latin typeface="+mj-lt"/>
              </a:rPr>
              <a:t>FrAgile</a:t>
            </a:r>
            <a:r>
              <a:rPr lang="en-US">
                <a:latin typeface="+mj-lt"/>
              </a:rPr>
              <a:t>” </a:t>
            </a:r>
          </a:p>
        </p:txBody>
      </p:sp>
      <p:grpSp>
        <p:nvGrpSpPr>
          <p:cNvPr id="6" name="Group 5">
            <a:extLst>
              <a:ext uri="{FF2B5EF4-FFF2-40B4-BE49-F238E27FC236}">
                <a16:creationId xmlns:a16="http://schemas.microsoft.com/office/drawing/2014/main" id="{64CE36DF-3678-FB44-AD2F-059C09DC24B0}"/>
              </a:ext>
            </a:extLst>
          </p:cNvPr>
          <p:cNvGrpSpPr/>
          <p:nvPr/>
        </p:nvGrpSpPr>
        <p:grpSpPr>
          <a:xfrm>
            <a:off x="850791" y="1930842"/>
            <a:ext cx="10114057" cy="4192988"/>
            <a:chOff x="850791" y="1167517"/>
            <a:chExt cx="10114057" cy="4192988"/>
          </a:xfrm>
        </p:grpSpPr>
        <p:sp>
          <p:nvSpPr>
            <p:cNvPr id="4" name="TextBox 3">
              <a:extLst>
                <a:ext uri="{FF2B5EF4-FFF2-40B4-BE49-F238E27FC236}">
                  <a16:creationId xmlns:a16="http://schemas.microsoft.com/office/drawing/2014/main" id="{3803048E-6B32-0E4E-8DC2-5AA089748B61}"/>
                </a:ext>
              </a:extLst>
            </p:cNvPr>
            <p:cNvSpPr txBox="1"/>
            <p:nvPr/>
          </p:nvSpPr>
          <p:spPr>
            <a:xfrm>
              <a:off x="850791" y="1598210"/>
              <a:ext cx="2337684" cy="3760967"/>
            </a:xfrm>
            <a:prstGeom prst="rect">
              <a:avLst/>
            </a:prstGeom>
          </p:spPr>
          <p:txBody>
            <a:bodyPr vert="horz" wrap="square" lIns="91440" tIns="45720" rIns="91440" bIns="45720" rtlCol="0" anchor="t" anchorCtr="0">
              <a:normAutofit/>
            </a:bodyPr>
            <a:lstStyle/>
            <a:p>
              <a:pPr algn="ctr"/>
              <a:r>
                <a:rPr lang="en-US" sz="2400"/>
                <a:t>Didn’t deliver on commitments</a:t>
              </a:r>
            </a:p>
            <a:p>
              <a:pPr algn="ctr"/>
              <a:endParaRPr lang="en-US" sz="2400"/>
            </a:p>
            <a:p>
              <a:pPr algn="ctr"/>
              <a:endParaRPr lang="en-US" sz="2400"/>
            </a:p>
            <a:p>
              <a:pPr algn="ctr"/>
              <a:endParaRPr lang="en-US" sz="2400"/>
            </a:p>
            <a:p>
              <a:pPr algn="ctr"/>
              <a:r>
                <a:rPr lang="en-US" sz="2400"/>
                <a:t>Unsustainable pace of work</a:t>
              </a:r>
            </a:p>
          </p:txBody>
        </p:sp>
        <p:pic>
          <p:nvPicPr>
            <p:cNvPr id="3" name="Picture 2" descr="A close up of a sign&#10;&#10;Description automatically generated">
              <a:extLst>
                <a:ext uri="{FF2B5EF4-FFF2-40B4-BE49-F238E27FC236}">
                  <a16:creationId xmlns:a16="http://schemas.microsoft.com/office/drawing/2014/main" id="{E7721434-739D-2C48-B60A-596CF938D28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55253" y="1172816"/>
              <a:ext cx="477078" cy="477078"/>
            </a:xfrm>
            <a:prstGeom prst="rect">
              <a:avLst/>
            </a:prstGeom>
          </p:spPr>
        </p:pic>
        <p:pic>
          <p:nvPicPr>
            <p:cNvPr id="9" name="Picture 8" descr="A close up of a sign&#10;&#10;Description automatically generated">
              <a:extLst>
                <a:ext uri="{FF2B5EF4-FFF2-40B4-BE49-F238E27FC236}">
                  <a16:creationId xmlns:a16="http://schemas.microsoft.com/office/drawing/2014/main" id="{336385D8-80E2-1F44-AFD6-D9587EB6342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55253" y="2915477"/>
              <a:ext cx="477078" cy="477078"/>
            </a:xfrm>
            <a:prstGeom prst="rect">
              <a:avLst/>
            </a:prstGeom>
          </p:spPr>
        </p:pic>
        <p:sp>
          <p:nvSpPr>
            <p:cNvPr id="10" name="TextBox 9">
              <a:extLst>
                <a:ext uri="{FF2B5EF4-FFF2-40B4-BE49-F238E27FC236}">
                  <a16:creationId xmlns:a16="http://schemas.microsoft.com/office/drawing/2014/main" id="{2AEF62D3-E6F9-E14D-B9FD-D12EF27D4DC6}"/>
                </a:ext>
              </a:extLst>
            </p:cNvPr>
            <p:cNvSpPr txBox="1"/>
            <p:nvPr/>
          </p:nvSpPr>
          <p:spPr>
            <a:xfrm>
              <a:off x="4962934" y="1599538"/>
              <a:ext cx="2337684" cy="3760967"/>
            </a:xfrm>
            <a:prstGeom prst="rect">
              <a:avLst/>
            </a:prstGeom>
          </p:spPr>
          <p:txBody>
            <a:bodyPr vert="horz" wrap="square" lIns="91440" tIns="45720" rIns="91440" bIns="45720" rtlCol="0" anchor="t" anchorCtr="0">
              <a:normAutofit/>
            </a:bodyPr>
            <a:lstStyle/>
            <a:p>
              <a:pPr algn="ctr"/>
              <a:r>
                <a:rPr lang="en-US" sz="2400"/>
                <a:t>Useless estimates</a:t>
              </a:r>
            </a:p>
            <a:p>
              <a:pPr algn="ctr"/>
              <a:endParaRPr lang="en-US" sz="2400"/>
            </a:p>
            <a:p>
              <a:pPr algn="ctr"/>
              <a:endParaRPr lang="en-US" sz="2400"/>
            </a:p>
            <a:p>
              <a:pPr algn="ctr"/>
              <a:endParaRPr lang="en-US" sz="2400"/>
            </a:p>
            <a:p>
              <a:pPr algn="ctr"/>
              <a:r>
                <a:rPr lang="en-US" sz="2400"/>
                <a:t>Meetings without value</a:t>
              </a:r>
            </a:p>
          </p:txBody>
        </p:sp>
        <p:pic>
          <p:nvPicPr>
            <p:cNvPr id="11" name="Picture 10" descr="A close up of a sign&#10;&#10;Description automatically generated">
              <a:extLst>
                <a:ext uri="{FF2B5EF4-FFF2-40B4-BE49-F238E27FC236}">
                  <a16:creationId xmlns:a16="http://schemas.microsoft.com/office/drawing/2014/main" id="{B18701CC-B3A1-2346-AAEF-30A57546BCC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67396" y="1174144"/>
              <a:ext cx="477078" cy="477078"/>
            </a:xfrm>
            <a:prstGeom prst="rect">
              <a:avLst/>
            </a:prstGeom>
          </p:spPr>
        </p:pic>
        <p:pic>
          <p:nvPicPr>
            <p:cNvPr id="12" name="Picture 11" descr="A close up of a sign&#10;&#10;Description automatically generated">
              <a:extLst>
                <a:ext uri="{FF2B5EF4-FFF2-40B4-BE49-F238E27FC236}">
                  <a16:creationId xmlns:a16="http://schemas.microsoft.com/office/drawing/2014/main" id="{1E42F537-BBE5-0441-A16E-F0E98EC52F5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67396" y="2916805"/>
              <a:ext cx="477078" cy="477078"/>
            </a:xfrm>
            <a:prstGeom prst="rect">
              <a:avLst/>
            </a:prstGeom>
          </p:spPr>
        </p:pic>
        <p:sp>
          <p:nvSpPr>
            <p:cNvPr id="13" name="TextBox 12">
              <a:extLst>
                <a:ext uri="{FF2B5EF4-FFF2-40B4-BE49-F238E27FC236}">
                  <a16:creationId xmlns:a16="http://schemas.microsoft.com/office/drawing/2014/main" id="{B8059AE8-A72D-AB4B-9A32-F95BD270952F}"/>
                </a:ext>
              </a:extLst>
            </p:cNvPr>
            <p:cNvSpPr txBox="1"/>
            <p:nvPr/>
          </p:nvSpPr>
          <p:spPr>
            <a:xfrm>
              <a:off x="8613911" y="1592911"/>
              <a:ext cx="2350937" cy="3760967"/>
            </a:xfrm>
            <a:prstGeom prst="rect">
              <a:avLst/>
            </a:prstGeom>
          </p:spPr>
          <p:txBody>
            <a:bodyPr vert="horz" wrap="square" lIns="0" tIns="45720" rIns="0" bIns="45720" rtlCol="0" anchor="t" anchorCtr="0">
              <a:normAutofit/>
            </a:bodyPr>
            <a:lstStyle/>
            <a:p>
              <a:pPr algn="ctr"/>
              <a:r>
                <a:rPr lang="en-US" sz="2400"/>
                <a:t>Stalled work    mid-sprint</a:t>
              </a:r>
            </a:p>
            <a:p>
              <a:pPr algn="ctr"/>
              <a:endParaRPr lang="en-US" sz="2400"/>
            </a:p>
            <a:p>
              <a:pPr algn="ctr"/>
              <a:endParaRPr lang="en-US" sz="2400"/>
            </a:p>
            <a:p>
              <a:pPr algn="ctr"/>
              <a:endParaRPr lang="en-US" sz="2400"/>
            </a:p>
            <a:p>
              <a:pPr algn="ctr"/>
              <a:r>
                <a:rPr lang="en-US" sz="2400"/>
                <a:t>Individuals, rather than a team</a:t>
              </a:r>
            </a:p>
          </p:txBody>
        </p:sp>
        <p:pic>
          <p:nvPicPr>
            <p:cNvPr id="14" name="Picture 13" descr="A close up of a sign&#10;&#10;Description automatically generated">
              <a:extLst>
                <a:ext uri="{FF2B5EF4-FFF2-40B4-BE49-F238E27FC236}">
                  <a16:creationId xmlns:a16="http://schemas.microsoft.com/office/drawing/2014/main" id="{45EA3B31-B7F9-B74C-ACAF-5CB305FA389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518374" y="1167517"/>
              <a:ext cx="477078" cy="477078"/>
            </a:xfrm>
            <a:prstGeom prst="rect">
              <a:avLst/>
            </a:prstGeom>
          </p:spPr>
        </p:pic>
        <p:pic>
          <p:nvPicPr>
            <p:cNvPr id="15" name="Picture 14" descr="A close up of a sign&#10;&#10;Description automatically generated">
              <a:extLst>
                <a:ext uri="{FF2B5EF4-FFF2-40B4-BE49-F238E27FC236}">
                  <a16:creationId xmlns:a16="http://schemas.microsoft.com/office/drawing/2014/main" id="{B27AA3F7-61B1-6B4D-B083-5D725788DC9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518374" y="2910178"/>
              <a:ext cx="477078" cy="477078"/>
            </a:xfrm>
            <a:prstGeom prst="rect">
              <a:avLst/>
            </a:prstGeom>
          </p:spPr>
        </p:pic>
      </p:grpSp>
    </p:spTree>
    <p:extLst>
      <p:ext uri="{BB962C8B-B14F-4D97-AF65-F5344CB8AC3E}">
        <p14:creationId xmlns:p14="http://schemas.microsoft.com/office/powerpoint/2010/main" val="1852913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886D0-D59E-7D4F-9F77-4EFC76349E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
        <p:nvSpPr>
          <p:cNvPr id="2" name="Rectangle 1">
            <a:extLst>
              <a:ext uri="{FF2B5EF4-FFF2-40B4-BE49-F238E27FC236}">
                <a16:creationId xmlns:a16="http://schemas.microsoft.com/office/drawing/2014/main" id="{73CAD24A-7B6E-3E4B-AEED-77124B2CBD8D}"/>
              </a:ext>
            </a:extLst>
          </p:cNvPr>
          <p:cNvSpPr/>
          <p:nvPr/>
        </p:nvSpPr>
        <p:spPr>
          <a:xfrm>
            <a:off x="1496291" y="3925455"/>
            <a:ext cx="41563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564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603505" y="678811"/>
            <a:ext cx="10996020" cy="5502533"/>
          </a:xfrm>
        </p:spPr>
        <p:txBody>
          <a:bodyPr anchor="ctr">
            <a:normAutofit/>
          </a:bodyPr>
          <a:lstStyle/>
          <a:p>
            <a:pPr algn="ctr">
              <a:spcBef>
                <a:spcPts val="600"/>
              </a:spcBef>
            </a:pPr>
            <a:r>
              <a:rPr lang="en-US" sz="4400">
                <a:solidFill>
                  <a:schemeClr val="tx1"/>
                </a:solidFill>
                <a:latin typeface="Calibri Light" panose="020F0302020204030204" pitchFamily="34" charset="0"/>
                <a:cs typeface="Calibri Light" panose="020F0302020204030204" pitchFamily="34" charset="0"/>
              </a:rPr>
              <a:t>Agile Mindset</a:t>
            </a:r>
            <a:br>
              <a:rPr lang="en-US" sz="4400">
                <a:solidFill>
                  <a:schemeClr val="tx1"/>
                </a:solidFill>
                <a:latin typeface="Calibri Light" panose="020F0302020204030204" pitchFamily="34" charset="0"/>
                <a:cs typeface="Calibri Light" panose="020F0302020204030204" pitchFamily="34" charset="0"/>
              </a:rPr>
            </a:br>
            <a:br>
              <a:rPr lang="en-US" sz="4000">
                <a:solidFill>
                  <a:schemeClr val="tx1"/>
                </a:solidFill>
                <a:latin typeface="Calibri Light" panose="020F0302020204030204" pitchFamily="34" charset="0"/>
                <a:cs typeface="Calibri Light" panose="020F0302020204030204" pitchFamily="34" charset="0"/>
              </a:rPr>
            </a:br>
            <a:r>
              <a:rPr lang="en-US" sz="2400" i="1">
                <a:solidFill>
                  <a:srgbClr val="00B0F0"/>
                </a:solidFill>
                <a:latin typeface="Calibri Light" panose="020F0302020204030204" pitchFamily="34" charset="0"/>
                <a:cs typeface="Calibri Light" panose="020F0302020204030204" pitchFamily="34" charset="0"/>
              </a:rPr>
              <a:t>“</a:t>
            </a:r>
            <a:r>
              <a:rPr lang="en-US" sz="2400" i="1">
                <a:solidFill>
                  <a:schemeClr val="tx1"/>
                </a:solidFill>
                <a:latin typeface="Calibri Light" panose="020F0302020204030204" pitchFamily="34" charset="0"/>
                <a:cs typeface="Calibri Light" panose="020F0302020204030204" pitchFamily="34" charset="0"/>
              </a:rPr>
              <a:t>Agile is a growth mindset. </a:t>
            </a:r>
            <a:br>
              <a:rPr lang="en-US" sz="2400" i="1">
                <a:solidFill>
                  <a:schemeClr val="tx1"/>
                </a:solidFill>
                <a:latin typeface="Calibri Light" panose="020F0302020204030204" pitchFamily="34" charset="0"/>
                <a:cs typeface="Calibri Light" panose="020F0302020204030204" pitchFamily="34" charset="0"/>
              </a:rPr>
            </a:br>
            <a:r>
              <a:rPr lang="en-US" sz="2400" i="1">
                <a:solidFill>
                  <a:schemeClr val="tx1"/>
                </a:solidFill>
                <a:latin typeface="Calibri Light" panose="020F0302020204030204" pitchFamily="34" charset="0"/>
                <a:cs typeface="Calibri Light" panose="020F0302020204030204" pitchFamily="34" charset="0"/>
              </a:rPr>
              <a:t>It’s a way of working grounded in a culture of learning.</a:t>
            </a:r>
            <a:r>
              <a:rPr lang="en-US" sz="2400" i="1">
                <a:solidFill>
                  <a:srgbClr val="00B0F0"/>
                </a:solidFill>
                <a:latin typeface="Calibri Light" panose="020F0302020204030204" pitchFamily="34" charset="0"/>
                <a:cs typeface="Calibri Light" panose="020F0302020204030204" pitchFamily="34" charset="0"/>
              </a:rPr>
              <a:t>”</a:t>
            </a:r>
            <a:br>
              <a:rPr lang="en-US" sz="2400" i="1">
                <a:solidFill>
                  <a:srgbClr val="00B0F0"/>
                </a:solidFill>
                <a:latin typeface="Calibri Light" panose="020F0302020204030204" pitchFamily="34" charset="0"/>
                <a:cs typeface="Calibri Light" panose="020F0302020204030204" pitchFamily="34" charset="0"/>
              </a:rPr>
            </a:br>
            <a:br>
              <a:rPr lang="en-US" sz="2400" i="1">
                <a:solidFill>
                  <a:srgbClr val="00B0F0"/>
                </a:solidFill>
                <a:latin typeface="Calibri Light" panose="020F0302020204030204" pitchFamily="34" charset="0"/>
                <a:cs typeface="Calibri Light" panose="020F0302020204030204" pitchFamily="34" charset="0"/>
              </a:rPr>
            </a:br>
            <a:r>
              <a:rPr lang="en-US" sz="2400" i="1">
                <a:solidFill>
                  <a:srgbClr val="00B0F0"/>
                </a:solidFill>
                <a:latin typeface="Calibri Light" panose="020F0302020204030204" pitchFamily="34" charset="0"/>
                <a:cs typeface="Calibri Light" panose="020F0302020204030204" pitchFamily="34" charset="0"/>
              </a:rPr>
              <a:t>- </a:t>
            </a:r>
            <a:r>
              <a:rPr lang="en-US" sz="2400" i="1">
                <a:solidFill>
                  <a:schemeClr val="tx1"/>
                </a:solidFill>
                <a:latin typeface="Calibri Light" panose="020F0302020204030204" pitchFamily="34" charset="0"/>
                <a:cs typeface="Calibri Light" panose="020F0302020204030204" pitchFamily="34" charset="0"/>
              </a:rPr>
              <a:t>Ahmed Sidky (Aka Dr. Agile)</a:t>
            </a: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4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C29F30-A563-E84C-989F-FA7D13CC5A8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Tree>
    <p:extLst>
      <p:ext uri="{BB962C8B-B14F-4D97-AF65-F5344CB8AC3E}">
        <p14:creationId xmlns:p14="http://schemas.microsoft.com/office/powerpoint/2010/main" val="627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1CEEB-34AD-C04C-95AE-5D6487B5A04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0499" y="952500"/>
            <a:ext cx="11830869" cy="764982"/>
          </a:xfrm>
          <a:prstGeom prst="rect">
            <a:avLst/>
          </a:prstGeom>
          <a:ln>
            <a:noFill/>
          </a:ln>
        </p:spPr>
      </p:pic>
      <p:sp>
        <p:nvSpPr>
          <p:cNvPr id="6" name="Title 1">
            <a:extLst>
              <a:ext uri="{FF2B5EF4-FFF2-40B4-BE49-F238E27FC236}">
                <a16:creationId xmlns:a16="http://schemas.microsoft.com/office/drawing/2014/main" id="{D5043D19-B6A9-704A-9727-BE778AFC3A6C}"/>
              </a:ext>
            </a:extLst>
          </p:cNvPr>
          <p:cNvSpPr>
            <a:spLocks noGrp="1"/>
          </p:cNvSpPr>
          <p:nvPr>
            <p:ph type="title"/>
          </p:nvPr>
        </p:nvSpPr>
        <p:spPr>
          <a:xfrm>
            <a:off x="190500" y="0"/>
            <a:ext cx="10942118" cy="952499"/>
          </a:xfrm>
        </p:spPr>
        <p:txBody>
          <a:bodyPr anchor="ctr"/>
          <a:lstStyle/>
          <a:p>
            <a:r>
              <a:rPr lang="en-US">
                <a:latin typeface="+mj-lt"/>
                <a:cs typeface="Calibri Light"/>
              </a:rPr>
              <a:t>User Story/Epic status definitions (</a:t>
            </a:r>
            <a:r>
              <a:rPr lang="en-US">
                <a:solidFill>
                  <a:srgbClr val="C00000"/>
                </a:solidFill>
                <a:latin typeface="+mj-lt"/>
                <a:cs typeface="Calibri Light"/>
              </a:rPr>
              <a:t>to be updated</a:t>
            </a:r>
            <a:r>
              <a:rPr lang="en-US">
                <a:latin typeface="+mj-lt"/>
                <a:cs typeface="Calibri Light"/>
              </a:rPr>
              <a:t>)</a:t>
            </a:r>
          </a:p>
        </p:txBody>
      </p:sp>
      <p:sp>
        <p:nvSpPr>
          <p:cNvPr id="7" name="TextBox 6">
            <a:extLst>
              <a:ext uri="{FF2B5EF4-FFF2-40B4-BE49-F238E27FC236}">
                <a16:creationId xmlns:a16="http://schemas.microsoft.com/office/drawing/2014/main" id="{E334DFE5-0C93-9C47-BF67-0B3E3ACA7E18}"/>
              </a:ext>
            </a:extLst>
          </p:cNvPr>
          <p:cNvSpPr txBox="1"/>
          <p:nvPr/>
        </p:nvSpPr>
        <p:spPr>
          <a:xfrm>
            <a:off x="190500" y="1866900"/>
            <a:ext cx="5024967" cy="332398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Detailed User Story Written</a:t>
            </a:r>
          </a:p>
          <a:p>
            <a:pPr marL="800100" lvl="1" indent="-342900">
              <a:buFont typeface="Arial" panose="020B0604020202020204" pitchFamily="34" charset="0"/>
              <a:buChar char="•"/>
            </a:pPr>
            <a:r>
              <a:rPr lang="en-IN" sz="1400">
                <a:solidFill>
                  <a:srgbClr val="002060"/>
                </a:solidFill>
                <a:latin typeface="+mj-lt"/>
                <a:cs typeface="Times New Roman" panose="02020603050405020304" pitchFamily="18" charset="0"/>
              </a:rPr>
              <a:t>All feature scenarios and flows (positive and negative) are clearly understood.</a:t>
            </a:r>
          </a:p>
          <a:p>
            <a:pPr marL="800100" lvl="1" indent="-342900">
              <a:buFont typeface="Arial" panose="020B0604020202020204" pitchFamily="34" charset="0"/>
              <a:buChar char="•"/>
            </a:pPr>
            <a:r>
              <a:rPr lang="en-IN" sz="1400">
                <a:solidFill>
                  <a:srgbClr val="002060"/>
                </a:solidFill>
                <a:latin typeface="+mj-lt"/>
                <a:cs typeface="Times New Roman" panose="02020603050405020304" pitchFamily="18" charset="0"/>
              </a:rPr>
              <a:t>The Feature Acceptance criteria is clearly defined and understood.</a:t>
            </a:r>
          </a:p>
          <a:p>
            <a:pPr marL="800100" lvl="1" indent="-342900">
              <a:buFont typeface="Arial" panose="020B0604020202020204" pitchFamily="34" charset="0"/>
              <a:buChar char="•"/>
            </a:pPr>
            <a:r>
              <a:rPr lang="en-IN" sz="1400">
                <a:solidFill>
                  <a:srgbClr val="002060"/>
                </a:solidFill>
                <a:latin typeface="+mj-lt"/>
                <a:cs typeface="Times New Roman" panose="02020603050405020304" pitchFamily="18" charset="0"/>
              </a:rPr>
              <a:t>All relevant non functional requirements are documented and signed off</a:t>
            </a:r>
            <a:endParaRPr lang="en-US" sz="1400">
              <a:solidFill>
                <a:srgbClr val="002060"/>
              </a:solidFill>
              <a:latin typeface="+mj-lt"/>
              <a:cs typeface="Times New Roman" panose="02020603050405020304" pitchFamily="18" charset="0"/>
            </a:endParaRP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User story estimation done by team</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Designs defined </a:t>
            </a:r>
          </a:p>
          <a:p>
            <a:pPr marL="742950" lvl="1" indent="-285750">
              <a:buFont typeface="Arial" panose="020B0604020202020204" pitchFamily="34" charset="0"/>
              <a:buChar char="•"/>
            </a:pPr>
            <a:r>
              <a:rPr lang="en-US" sz="1400">
                <a:solidFill>
                  <a:srgbClr val="002060"/>
                </a:solidFill>
                <a:latin typeface="+mj-lt"/>
                <a:cs typeface="Times New Roman" panose="02020603050405020304" pitchFamily="18" charset="0"/>
              </a:rPr>
              <a:t>UX-</a:t>
            </a:r>
            <a:r>
              <a:rPr lang="en-IN" sz="1400">
                <a:latin typeface="+mj-lt"/>
              </a:rPr>
              <a:t> </a:t>
            </a:r>
            <a:r>
              <a:rPr lang="en-IN" sz="1400">
                <a:solidFill>
                  <a:srgbClr val="002060"/>
                </a:solidFill>
                <a:latin typeface="+mj-lt"/>
                <a:cs typeface="Times New Roman" panose="02020603050405020304" pitchFamily="18" charset="0"/>
              </a:rPr>
              <a:t>Feature UX is fully ready and ready for development for all channels in scope</a:t>
            </a:r>
            <a:endParaRPr lang="en-US" sz="1400">
              <a:solidFill>
                <a:srgbClr val="002060"/>
              </a:solidFill>
              <a:latin typeface="+mj-lt"/>
              <a:cs typeface="Times New Roman" panose="02020603050405020304" pitchFamily="18" charset="0"/>
            </a:endParaRPr>
          </a:p>
          <a:p>
            <a:pPr marL="742950" lvl="1" indent="-285750">
              <a:buFont typeface="Arial" panose="020B0604020202020204" pitchFamily="34" charset="0"/>
              <a:buChar char="•"/>
            </a:pPr>
            <a:r>
              <a:rPr lang="en-US" sz="1400">
                <a:solidFill>
                  <a:srgbClr val="002060"/>
                </a:solidFill>
                <a:latin typeface="+mj-lt"/>
                <a:cs typeface="Times New Roman" panose="02020603050405020304" pitchFamily="18" charset="0"/>
              </a:rPr>
              <a:t>Technical design</a:t>
            </a:r>
          </a:p>
          <a:p>
            <a:pPr marL="285750" indent="-285750">
              <a:buFont typeface="Arial" panose="020B0604020202020204" pitchFamily="34" charset="0"/>
              <a:buChar char="•"/>
            </a:pPr>
            <a:r>
              <a:rPr lang="en-IN" sz="1400">
                <a:solidFill>
                  <a:srgbClr val="002060"/>
                </a:solidFill>
                <a:latin typeface="+mj-lt"/>
                <a:cs typeface="Times New Roman" panose="02020603050405020304" pitchFamily="18" charset="0"/>
              </a:rPr>
              <a:t>Threat modelling Completed</a:t>
            </a:r>
            <a:endParaRPr lang="en-US" sz="1400">
              <a:solidFill>
                <a:srgbClr val="002060"/>
              </a:solidFill>
              <a:latin typeface="+mj-lt"/>
              <a:cs typeface="Times New Roman" panose="02020603050405020304" pitchFamily="18" charset="0"/>
            </a:endParaRP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All open questions answered</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Acceptance Criteria clearly defined and agreed upon by team</a:t>
            </a:r>
          </a:p>
        </p:txBody>
      </p:sp>
      <p:sp>
        <p:nvSpPr>
          <p:cNvPr id="8" name="TextBox 7">
            <a:extLst>
              <a:ext uri="{FF2B5EF4-FFF2-40B4-BE49-F238E27FC236}">
                <a16:creationId xmlns:a16="http://schemas.microsoft.com/office/drawing/2014/main" id="{8536CDBC-9E22-BE46-8296-FFC70563CF86}"/>
              </a:ext>
            </a:extLst>
          </p:cNvPr>
          <p:cNvSpPr txBox="1"/>
          <p:nvPr/>
        </p:nvSpPr>
        <p:spPr>
          <a:xfrm>
            <a:off x="6254749" y="1866900"/>
            <a:ext cx="5711963" cy="24622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Code Review Completed</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Unit testing completed</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Passed functionality tests</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All must-fix defects resolved (BCH)</a:t>
            </a: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All issues marked done</a:t>
            </a:r>
          </a:p>
          <a:p>
            <a:pPr marL="285750" indent="-285750">
              <a:buFont typeface="Arial" panose="020B0604020202020204" pitchFamily="34" charset="0"/>
              <a:buChar char="•"/>
            </a:pPr>
            <a:r>
              <a:rPr lang="en-IN" sz="1400">
                <a:solidFill>
                  <a:srgbClr val="002060"/>
                </a:solidFill>
                <a:latin typeface="+mj-lt"/>
                <a:cs typeface="Times New Roman" panose="02020603050405020304" pitchFamily="18" charset="0"/>
              </a:rPr>
              <a:t>Feature available in nightly CI build and deployed to the QA environment</a:t>
            </a:r>
            <a:endParaRPr lang="en-US" sz="1400">
              <a:solidFill>
                <a:srgbClr val="002060"/>
              </a:solidFill>
              <a:latin typeface="+mj-lt"/>
              <a:cs typeface="Times New Roman" panose="02020603050405020304" pitchFamily="18" charset="0"/>
            </a:endParaRPr>
          </a:p>
          <a:p>
            <a:pPr marL="285750" indent="-285750">
              <a:buFont typeface="Arial" panose="020B0604020202020204" pitchFamily="34" charset="0"/>
              <a:buChar char="•"/>
            </a:pPr>
            <a:r>
              <a:rPr lang="en-US" sz="1400">
                <a:solidFill>
                  <a:srgbClr val="002060"/>
                </a:solidFill>
                <a:latin typeface="+mj-lt"/>
                <a:cs typeface="Times New Roman" panose="02020603050405020304" pitchFamily="18" charset="0"/>
              </a:rPr>
              <a:t>Product Owner Acceptance</a:t>
            </a:r>
            <a:endParaRPr lang="en-IN" sz="1400">
              <a:solidFill>
                <a:srgbClr val="002060"/>
              </a:solidFill>
              <a:latin typeface="+mj-lt"/>
              <a:cs typeface="Times New Roman" panose="02020603050405020304" pitchFamily="18" charset="0"/>
            </a:endParaRPr>
          </a:p>
          <a:p>
            <a:pPr marL="285750" indent="-285750">
              <a:buFont typeface="Arial" panose="020B0604020202020204" pitchFamily="34" charset="0"/>
              <a:buChar char="•"/>
            </a:pPr>
            <a:r>
              <a:rPr lang="en-IN" sz="1400">
                <a:solidFill>
                  <a:srgbClr val="002060"/>
                </a:solidFill>
                <a:latin typeface="+mj-lt"/>
                <a:cs typeface="Times New Roman" panose="02020603050405020304" pitchFamily="18" charset="0"/>
              </a:rPr>
              <a:t>Ready for quality audit </a:t>
            </a:r>
          </a:p>
          <a:p>
            <a:pPr marL="285750" indent="-285750">
              <a:buFont typeface="Arial" panose="020B0604020202020204" pitchFamily="34" charset="0"/>
              <a:buChar char="•"/>
            </a:pPr>
            <a:r>
              <a:rPr lang="en-IN" sz="1400">
                <a:solidFill>
                  <a:srgbClr val="002060"/>
                </a:solidFill>
                <a:latin typeface="+mj-lt"/>
                <a:cs typeface="Times New Roman" panose="02020603050405020304" pitchFamily="18" charset="0"/>
              </a:rPr>
              <a:t>Feature overview (PM) and implementation extension (</a:t>
            </a:r>
            <a:r>
              <a:rPr lang="en-IN" sz="1400" err="1">
                <a:solidFill>
                  <a:srgbClr val="002060"/>
                </a:solidFill>
                <a:latin typeface="+mj-lt"/>
                <a:cs typeface="Times New Roman" panose="02020603050405020304" pitchFamily="18" charset="0"/>
              </a:rPr>
              <a:t>Engg</a:t>
            </a:r>
            <a:r>
              <a:rPr lang="en-IN" sz="1400">
                <a:solidFill>
                  <a:srgbClr val="002060"/>
                </a:solidFill>
                <a:latin typeface="+mj-lt"/>
                <a:cs typeface="Times New Roman" panose="02020603050405020304" pitchFamily="18" charset="0"/>
              </a:rPr>
              <a:t>.) is documented and handed over to the Doc team</a:t>
            </a:r>
          </a:p>
          <a:p>
            <a:pPr marL="285750" indent="-285750">
              <a:buFont typeface="Arial" panose="020B0604020202020204" pitchFamily="34" charset="0"/>
              <a:buChar char="•"/>
            </a:pPr>
            <a:r>
              <a:rPr lang="en-IN" sz="1400">
                <a:solidFill>
                  <a:srgbClr val="C00000"/>
                </a:solidFill>
                <a:latin typeface="+mj-lt"/>
                <a:cs typeface="Times New Roman" panose="02020603050405020304" pitchFamily="18" charset="0"/>
              </a:rPr>
              <a:t>[Add] Updates to incl. automation in future</a:t>
            </a:r>
            <a:endParaRPr lang="en-US" sz="1400">
              <a:solidFill>
                <a:srgbClr val="C00000"/>
              </a:solidFill>
              <a:latin typeface="+mj-lt"/>
              <a:cs typeface="Times New Roman" panose="02020603050405020304" pitchFamily="18" charset="0"/>
            </a:endParaRPr>
          </a:p>
        </p:txBody>
      </p:sp>
      <p:sp>
        <p:nvSpPr>
          <p:cNvPr id="3" name="TextBox 2">
            <a:extLst>
              <a:ext uri="{FF2B5EF4-FFF2-40B4-BE49-F238E27FC236}">
                <a16:creationId xmlns:a16="http://schemas.microsoft.com/office/drawing/2014/main" id="{1FBEF22A-CF4D-F84C-8153-A5FB0371E23A}"/>
              </a:ext>
            </a:extLst>
          </p:cNvPr>
          <p:cNvSpPr txBox="1"/>
          <p:nvPr/>
        </p:nvSpPr>
        <p:spPr>
          <a:xfrm>
            <a:off x="1045029" y="7084088"/>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25073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par>
                          <p:cTn id="8" fill="hold">
                            <p:stCondLst>
                              <p:cond delay="2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200"/>
                                        <p:tgtEl>
                                          <p:spTgt spid="7"/>
                                        </p:tgtEl>
                                      </p:cBhvr>
                                    </p:animEffect>
                                  </p:childTnLst>
                                </p:cTn>
                              </p:par>
                            </p:childTnLst>
                          </p:cTn>
                        </p:par>
                        <p:par>
                          <p:cTn id="12" fill="hold">
                            <p:stCondLst>
                              <p:cond delay="4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23026D-FE40-0D49-B496-5FAC79BE82C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
        <p:nvSpPr>
          <p:cNvPr id="5" name="Rectangle 4">
            <a:extLst>
              <a:ext uri="{FF2B5EF4-FFF2-40B4-BE49-F238E27FC236}">
                <a16:creationId xmlns:a16="http://schemas.microsoft.com/office/drawing/2014/main" id="{6E8FF332-F640-D64B-B57E-F15640C36488}"/>
              </a:ext>
            </a:extLst>
          </p:cNvPr>
          <p:cNvSpPr/>
          <p:nvPr/>
        </p:nvSpPr>
        <p:spPr>
          <a:xfrm>
            <a:off x="1496291" y="3925455"/>
            <a:ext cx="41563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440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0D20BB-117A-0F4D-812D-90089D166B9E}"/>
              </a:ext>
            </a:extLst>
          </p:cNvPr>
          <p:cNvPicPr>
            <a:picLocks noChangeAspect="1"/>
          </p:cNvPicPr>
          <p:nvPr/>
        </p:nvPicPr>
        <p:blipFill>
          <a:blip r:embed="rId3"/>
          <a:stretch>
            <a:fillRect/>
          </a:stretch>
        </p:blipFill>
        <p:spPr>
          <a:xfrm>
            <a:off x="533630" y="1935092"/>
            <a:ext cx="6016683" cy="2900605"/>
          </a:xfrm>
          <a:prstGeom prst="rect">
            <a:avLst/>
          </a:prstGeom>
        </p:spPr>
      </p:pic>
      <p:sp>
        <p:nvSpPr>
          <p:cNvPr id="8" name="Rectangle 7">
            <a:extLst>
              <a:ext uri="{FF2B5EF4-FFF2-40B4-BE49-F238E27FC236}">
                <a16:creationId xmlns:a16="http://schemas.microsoft.com/office/drawing/2014/main" id="{72329A6E-DADF-3A46-BF4A-E3737FF8FD49}"/>
              </a:ext>
            </a:extLst>
          </p:cNvPr>
          <p:cNvSpPr/>
          <p:nvPr/>
        </p:nvSpPr>
        <p:spPr>
          <a:xfrm>
            <a:off x="6846741" y="1742319"/>
            <a:ext cx="4553529" cy="304051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Define the roadmap</a:t>
            </a:r>
          </a:p>
          <a:p>
            <a:pPr marL="285750" indent="-285750">
              <a:lnSpc>
                <a:spcPct val="150000"/>
              </a:lnSpc>
              <a:buFont typeface="Arial" panose="020B0604020202020204" pitchFamily="34" charset="0"/>
              <a:buChar char="•"/>
            </a:pPr>
            <a:r>
              <a:rPr lang="en-US" altLang="en-US" sz="1600">
                <a:latin typeface="+mj-lt"/>
                <a:cs typeface="Calibri Light" panose="020F0302020204030204" pitchFamily="34" charset="0"/>
              </a:rPr>
              <a:t>Define</a:t>
            </a:r>
            <a:r>
              <a:rPr lang="en-US" altLang="en-US" sz="1600">
                <a:latin typeface="Calibri Light" panose="020F0302020204030204" pitchFamily="34" charset="0"/>
                <a:cs typeface="Calibri Light" panose="020F0302020204030204" pitchFamily="34" charset="0"/>
              </a:rPr>
              <a:t> the features of the product</a:t>
            </a:r>
          </a:p>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Decide on release date and content</a:t>
            </a:r>
          </a:p>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Prioritize features according to market and business requirements </a:t>
            </a:r>
          </a:p>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Adjust features and priority every iteration, as needed  </a:t>
            </a:r>
          </a:p>
          <a:p>
            <a:pPr marL="285750" indent="-285750">
              <a:lnSpc>
                <a:spcPct val="150000"/>
              </a:lnSpc>
              <a:buFont typeface="Arial" panose="020B0604020202020204" pitchFamily="34" charset="0"/>
              <a:buChar char="•"/>
            </a:pPr>
            <a:r>
              <a:rPr lang="en-US" altLang="en-US" sz="1600">
                <a:latin typeface="Calibri Light" panose="020F0302020204030204" pitchFamily="34" charset="0"/>
                <a:cs typeface="Calibri Light" panose="020F0302020204030204" pitchFamily="34" charset="0"/>
              </a:rPr>
              <a:t>Accept or reject work results</a:t>
            </a:r>
          </a:p>
        </p:txBody>
      </p:sp>
      <p:sp>
        <p:nvSpPr>
          <p:cNvPr id="6" name="Title 1">
            <a:extLst>
              <a:ext uri="{FF2B5EF4-FFF2-40B4-BE49-F238E27FC236}">
                <a16:creationId xmlns:a16="http://schemas.microsoft.com/office/drawing/2014/main" id="{4C9566F3-B2D5-F24D-8DE2-4F0C5C240AB4}"/>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Product Owner</a:t>
            </a:r>
          </a:p>
        </p:txBody>
      </p:sp>
      <p:sp>
        <p:nvSpPr>
          <p:cNvPr id="4" name="TextBox 3">
            <a:extLst>
              <a:ext uri="{FF2B5EF4-FFF2-40B4-BE49-F238E27FC236}">
                <a16:creationId xmlns:a16="http://schemas.microsoft.com/office/drawing/2014/main" id="{43C98610-39B4-CB48-A6A5-5A67E20FBA2B}"/>
              </a:ext>
            </a:extLst>
          </p:cNvPr>
          <p:cNvSpPr txBox="1"/>
          <p:nvPr/>
        </p:nvSpPr>
        <p:spPr>
          <a:xfrm>
            <a:off x="1057523" y="6286500"/>
            <a:ext cx="10106108" cy="701703"/>
          </a:xfrm>
          <a:prstGeom prst="rect">
            <a:avLst/>
          </a:prstGeom>
        </p:spPr>
        <p:txBody>
          <a:bodyPr vert="horz" wrap="square" lIns="91440" tIns="45720" rIns="91440" bIns="45720" rtlCol="0" anchor="t" anchorCtr="0">
            <a:normAutofit/>
          </a:bodyPr>
          <a:lstStyle/>
          <a:p>
            <a:endParaRPr lang="en-US"/>
          </a:p>
        </p:txBody>
      </p:sp>
      <p:sp>
        <p:nvSpPr>
          <p:cNvPr id="5" name="TextBox 4">
            <a:extLst>
              <a:ext uri="{FF2B5EF4-FFF2-40B4-BE49-F238E27FC236}">
                <a16:creationId xmlns:a16="http://schemas.microsoft.com/office/drawing/2014/main" id="{77939CF7-6E09-BF42-BDF0-089CC70A29F7}"/>
              </a:ext>
            </a:extLst>
          </p:cNvPr>
          <p:cNvSpPr txBox="1"/>
          <p:nvPr/>
        </p:nvSpPr>
        <p:spPr>
          <a:xfrm>
            <a:off x="1981200" y="6286500"/>
            <a:ext cx="10210800" cy="495300"/>
          </a:xfrm>
          <a:prstGeom prst="rect">
            <a:avLst/>
          </a:prstGeom>
        </p:spPr>
        <p:txBody>
          <a:bodyPr vert="horz" wrap="square" lIns="91440" tIns="45720" rIns="91440" bIns="45720" rtlCol="0" anchor="t" anchorCtr="0">
            <a:normAutofit/>
          </a:bodyPr>
          <a:lstStyle/>
          <a:p>
            <a:endParaRPr lang="en-US"/>
          </a:p>
        </p:txBody>
      </p:sp>
      <p:pic>
        <p:nvPicPr>
          <p:cNvPr id="13" name="Picture 12">
            <a:extLst>
              <a:ext uri="{FF2B5EF4-FFF2-40B4-BE49-F238E27FC236}">
                <a16:creationId xmlns:a16="http://schemas.microsoft.com/office/drawing/2014/main" id="{523E31ED-ADD0-AD48-8899-89D23E18979C}"/>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506260" y="6451891"/>
            <a:ext cx="135948" cy="297005"/>
          </a:xfrm>
          <a:prstGeom prst="rect">
            <a:avLst/>
          </a:prstGeom>
        </p:spPr>
      </p:pic>
      <p:sp>
        <p:nvSpPr>
          <p:cNvPr id="15" name="Rectangle 14">
            <a:extLst>
              <a:ext uri="{FF2B5EF4-FFF2-40B4-BE49-F238E27FC236}">
                <a16:creationId xmlns:a16="http://schemas.microsoft.com/office/drawing/2014/main" id="{30C62BC0-49C6-A246-B1A6-8DAF8FF4C930}"/>
              </a:ext>
            </a:extLst>
          </p:cNvPr>
          <p:cNvSpPr/>
          <p:nvPr/>
        </p:nvSpPr>
        <p:spPr>
          <a:xfrm>
            <a:off x="7929154" y="6368603"/>
            <a:ext cx="4262845" cy="382054"/>
          </a:xfrm>
          <a:prstGeom prst="rect">
            <a:avLst/>
          </a:prstGeom>
          <a:solidFill>
            <a:srgbClr val="016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1C32F7B-BC1C-BC41-AD80-C1AB6CF5FCBB}"/>
              </a:ext>
            </a:extLst>
          </p:cNvPr>
          <p:cNvPicPr>
            <a:picLocks noChangeAspect="1"/>
          </p:cNvPicPr>
          <p:nvPr/>
        </p:nvPicPr>
        <p:blipFill>
          <a:blip r:embed="rId5" cstate="hqprint">
            <a:biLevel thresh="25000"/>
            <a:extLst>
              <a:ext uri="{28A0092B-C50C-407E-A947-70E740481C1C}">
                <a14:useLocalDpi xmlns:a14="http://schemas.microsoft.com/office/drawing/2010/main"/>
              </a:ext>
            </a:extLst>
          </a:blip>
          <a:stretch>
            <a:fillRect/>
          </a:stretch>
        </p:blipFill>
        <p:spPr>
          <a:xfrm>
            <a:off x="8008605" y="6445359"/>
            <a:ext cx="356407" cy="297005"/>
          </a:xfrm>
          <a:prstGeom prst="rect">
            <a:avLst/>
          </a:prstGeom>
        </p:spPr>
      </p:pic>
      <p:sp>
        <p:nvSpPr>
          <p:cNvPr id="17" name="Rectangle 16">
            <a:extLst>
              <a:ext uri="{FF2B5EF4-FFF2-40B4-BE49-F238E27FC236}">
                <a16:creationId xmlns:a16="http://schemas.microsoft.com/office/drawing/2014/main" id="{942612DE-C8A3-DB49-84FB-6E82F4B57AF8}"/>
              </a:ext>
            </a:extLst>
          </p:cNvPr>
          <p:cNvSpPr/>
          <p:nvPr/>
        </p:nvSpPr>
        <p:spPr>
          <a:xfrm>
            <a:off x="8386353" y="6368602"/>
            <a:ext cx="3805645" cy="365489"/>
          </a:xfrm>
          <a:prstGeom prst="rect">
            <a:avLst/>
          </a:prstGeom>
        </p:spPr>
        <p:txBody>
          <a:bodyPr wrap="square" lIns="0" rIns="0" anchor="ctr">
            <a:noAutofit/>
          </a:bodyPr>
          <a:lstStyle/>
          <a:p>
            <a:pPr>
              <a:defRPr/>
            </a:pPr>
            <a:r>
              <a:rPr lang="en-US" sz="1200">
                <a:solidFill>
                  <a:schemeClr val="bg1"/>
                </a:solidFill>
                <a:latin typeface="+mj-lt"/>
                <a:hlinkClick r:id="rId6">
                  <a:extLst>
                    <a:ext uri="{A12FA001-AC4F-418D-AE19-62706E023703}">
                      <ahyp:hlinkClr xmlns:ahyp="http://schemas.microsoft.com/office/drawing/2018/hyperlinkcolor" val="tx"/>
                    </a:ext>
                  </a:extLst>
                </a:hlinkClick>
              </a:rPr>
              <a:t>Product Owner Cheat Sheet.pdf </a:t>
            </a:r>
            <a:endParaRPr lang="en-US" sz="1200">
              <a:solidFill>
                <a:schemeClr val="bg1"/>
              </a:solidFill>
              <a:latin typeface="+mj-lt"/>
            </a:endParaRPr>
          </a:p>
        </p:txBody>
      </p:sp>
    </p:spTree>
    <p:extLst>
      <p:ext uri="{BB962C8B-B14F-4D97-AF65-F5344CB8AC3E}">
        <p14:creationId xmlns:p14="http://schemas.microsoft.com/office/powerpoint/2010/main" val="3995832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20B109-46C8-B548-AF2A-F2FC7A346CA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3396"/>
          <a:stretch/>
        </p:blipFill>
        <p:spPr>
          <a:xfrm>
            <a:off x="495298" y="1407971"/>
            <a:ext cx="11201400" cy="4042055"/>
          </a:xfrm>
          <a:prstGeom prst="rect">
            <a:avLst/>
          </a:prstGeom>
        </p:spPr>
      </p:pic>
      <p:sp>
        <p:nvSpPr>
          <p:cNvPr id="12" name="Title 1">
            <a:extLst>
              <a:ext uri="{FF2B5EF4-FFF2-40B4-BE49-F238E27FC236}">
                <a16:creationId xmlns:a16="http://schemas.microsoft.com/office/drawing/2014/main" id="{D0DA24A8-577E-8E47-A092-B51C7C649E3A}"/>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Scrum Master</a:t>
            </a:r>
          </a:p>
        </p:txBody>
      </p:sp>
      <p:sp>
        <p:nvSpPr>
          <p:cNvPr id="9" name="Rectangle 8">
            <a:extLst>
              <a:ext uri="{FF2B5EF4-FFF2-40B4-BE49-F238E27FC236}">
                <a16:creationId xmlns:a16="http://schemas.microsoft.com/office/drawing/2014/main" id="{EBDCFB91-2B92-5D4A-BC86-76483D61C215}"/>
              </a:ext>
            </a:extLst>
          </p:cNvPr>
          <p:cNvSpPr/>
          <p:nvPr/>
        </p:nvSpPr>
        <p:spPr>
          <a:xfrm>
            <a:off x="7929154" y="6368603"/>
            <a:ext cx="4262845" cy="382054"/>
          </a:xfrm>
          <a:prstGeom prst="rect">
            <a:avLst/>
          </a:prstGeom>
          <a:solidFill>
            <a:srgbClr val="016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CDF3B87-42F9-DA4C-9567-CAF7EB633B9F}"/>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8008605" y="6445359"/>
            <a:ext cx="356407" cy="297005"/>
          </a:xfrm>
          <a:prstGeom prst="rect">
            <a:avLst/>
          </a:prstGeom>
        </p:spPr>
      </p:pic>
      <p:sp>
        <p:nvSpPr>
          <p:cNvPr id="14" name="Rectangle 13">
            <a:extLst>
              <a:ext uri="{FF2B5EF4-FFF2-40B4-BE49-F238E27FC236}">
                <a16:creationId xmlns:a16="http://schemas.microsoft.com/office/drawing/2014/main" id="{83E81E3A-018F-3447-90E7-B9F9E764FF9E}"/>
              </a:ext>
            </a:extLst>
          </p:cNvPr>
          <p:cNvSpPr/>
          <p:nvPr/>
        </p:nvSpPr>
        <p:spPr>
          <a:xfrm>
            <a:off x="8386353" y="6368602"/>
            <a:ext cx="3805645" cy="365489"/>
          </a:xfrm>
          <a:prstGeom prst="rect">
            <a:avLst/>
          </a:prstGeom>
        </p:spPr>
        <p:txBody>
          <a:bodyPr wrap="square" lIns="0" rIns="0" anchor="ctr">
            <a:noAutofit/>
          </a:bodyPr>
          <a:lstStyle/>
          <a:p>
            <a:pPr lvl="0">
              <a:defRPr/>
            </a:pPr>
            <a:r>
              <a:rPr lang="en-US" sz="1200">
                <a:solidFill>
                  <a:schemeClr val="bg1"/>
                </a:solidFill>
                <a:latin typeface="+mj-lt"/>
                <a:hlinkClick r:id="rId4">
                  <a:extLst>
                    <a:ext uri="{A12FA001-AC4F-418D-AE19-62706E023703}">
                      <ahyp:hlinkClr xmlns:ahyp="http://schemas.microsoft.com/office/drawing/2018/hyperlinkcolor" val="tx"/>
                    </a:ext>
                  </a:extLst>
                </a:hlinkClick>
              </a:rPr>
              <a:t>Scrum Master Cheat Sheet.pdf </a:t>
            </a:r>
            <a:endParaRPr lang="en-US" sz="1200">
              <a:solidFill>
                <a:schemeClr val="bg1"/>
              </a:solidFill>
              <a:latin typeface="+mj-lt"/>
            </a:endParaRPr>
          </a:p>
        </p:txBody>
      </p:sp>
    </p:spTree>
    <p:extLst>
      <p:ext uri="{BB962C8B-B14F-4D97-AF65-F5344CB8AC3E}">
        <p14:creationId xmlns:p14="http://schemas.microsoft.com/office/powerpoint/2010/main" val="13801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55AC6-A596-7847-8E27-982E9AFF4817}"/>
              </a:ext>
            </a:extLst>
          </p:cNvPr>
          <p:cNvPicPr>
            <a:picLocks noChangeAspect="1"/>
          </p:cNvPicPr>
          <p:nvPr/>
        </p:nvPicPr>
        <p:blipFill>
          <a:blip r:embed="rId2"/>
          <a:stretch>
            <a:fillRect/>
          </a:stretch>
        </p:blipFill>
        <p:spPr>
          <a:xfrm>
            <a:off x="1356021" y="1865498"/>
            <a:ext cx="8901943" cy="2679869"/>
          </a:xfrm>
          <a:prstGeom prst="rect">
            <a:avLst/>
          </a:prstGeom>
        </p:spPr>
      </p:pic>
      <p:sp>
        <p:nvSpPr>
          <p:cNvPr id="9" name="Title 1">
            <a:extLst>
              <a:ext uri="{FF2B5EF4-FFF2-40B4-BE49-F238E27FC236}">
                <a16:creationId xmlns:a16="http://schemas.microsoft.com/office/drawing/2014/main" id="{087F4F5B-4B94-064C-A7F4-F2D449B4E4EA}"/>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Team Members</a:t>
            </a:r>
          </a:p>
        </p:txBody>
      </p:sp>
      <p:sp>
        <p:nvSpPr>
          <p:cNvPr id="10" name="Rectangle 9">
            <a:extLst>
              <a:ext uri="{FF2B5EF4-FFF2-40B4-BE49-F238E27FC236}">
                <a16:creationId xmlns:a16="http://schemas.microsoft.com/office/drawing/2014/main" id="{FA4D015A-D4BF-474D-BE05-B7993EF0DDA3}"/>
              </a:ext>
            </a:extLst>
          </p:cNvPr>
          <p:cNvSpPr/>
          <p:nvPr/>
        </p:nvSpPr>
        <p:spPr>
          <a:xfrm>
            <a:off x="7929154" y="6368603"/>
            <a:ext cx="4262845" cy="382054"/>
          </a:xfrm>
          <a:prstGeom prst="rect">
            <a:avLst/>
          </a:prstGeom>
          <a:solidFill>
            <a:srgbClr val="016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32228E8-5D70-BF4E-AF36-25ABD55ED399}"/>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8008605" y="6445359"/>
            <a:ext cx="356407" cy="297005"/>
          </a:xfrm>
          <a:prstGeom prst="rect">
            <a:avLst/>
          </a:prstGeom>
        </p:spPr>
      </p:pic>
      <p:sp>
        <p:nvSpPr>
          <p:cNvPr id="12" name="Rectangle 11">
            <a:extLst>
              <a:ext uri="{FF2B5EF4-FFF2-40B4-BE49-F238E27FC236}">
                <a16:creationId xmlns:a16="http://schemas.microsoft.com/office/drawing/2014/main" id="{AA12FF04-61C3-1D4E-B8EB-8654155D5A15}"/>
              </a:ext>
            </a:extLst>
          </p:cNvPr>
          <p:cNvSpPr/>
          <p:nvPr/>
        </p:nvSpPr>
        <p:spPr>
          <a:xfrm>
            <a:off x="8386353" y="6368602"/>
            <a:ext cx="3805645" cy="365489"/>
          </a:xfrm>
          <a:prstGeom prst="rect">
            <a:avLst/>
          </a:prstGeom>
        </p:spPr>
        <p:txBody>
          <a:bodyPr wrap="square" lIns="0" rIns="0" anchor="ctr">
            <a:noAutofit/>
          </a:bodyPr>
          <a:lstStyle/>
          <a:p>
            <a:pPr lvl="0">
              <a:defRPr/>
            </a:pPr>
            <a:r>
              <a:rPr lang="en-US" sz="1200">
                <a:solidFill>
                  <a:schemeClr val="bg1"/>
                </a:solidFill>
                <a:latin typeface="+mj-lt"/>
                <a:hlinkClick r:id="rId4">
                  <a:extLst>
                    <a:ext uri="{A12FA001-AC4F-418D-AE19-62706E023703}">
                      <ahyp:hlinkClr xmlns:ahyp="http://schemas.microsoft.com/office/drawing/2018/hyperlinkcolor" val="tx"/>
                    </a:ext>
                  </a:extLst>
                </a:hlinkClick>
              </a:rPr>
              <a:t>Team Member Cheat Sheet.pdf </a:t>
            </a:r>
            <a:endParaRPr lang="en-US" sz="1200">
              <a:solidFill>
                <a:schemeClr val="bg1"/>
              </a:solidFill>
              <a:latin typeface="+mj-lt"/>
            </a:endParaRPr>
          </a:p>
        </p:txBody>
      </p:sp>
      <p:sp>
        <p:nvSpPr>
          <p:cNvPr id="2" name="TextBox 1">
            <a:extLst>
              <a:ext uri="{FF2B5EF4-FFF2-40B4-BE49-F238E27FC236}">
                <a16:creationId xmlns:a16="http://schemas.microsoft.com/office/drawing/2014/main" id="{63EEDEE4-9A80-904C-BA07-E44816228EC8}"/>
              </a:ext>
            </a:extLst>
          </p:cNvPr>
          <p:cNvSpPr txBox="1"/>
          <p:nvPr/>
        </p:nvSpPr>
        <p:spPr>
          <a:xfrm>
            <a:off x="5153891" y="3980873"/>
            <a:ext cx="2364509" cy="267854"/>
          </a:xfrm>
          <a:prstGeom prst="rect">
            <a:avLst/>
          </a:prstGeom>
          <a:solidFill>
            <a:srgbClr val="6155B9"/>
          </a:solidFill>
        </p:spPr>
        <p:txBody>
          <a:bodyPr vert="horz" wrap="square" lIns="91440" tIns="45720" rIns="91440" bIns="45720" rtlCol="0" anchor="ctr" anchorCtr="0">
            <a:noAutofit/>
          </a:bodyPr>
          <a:lstStyle/>
          <a:p>
            <a:pPr algn="ctr"/>
            <a:r>
              <a:rPr lang="en-US" b="1">
                <a:solidFill>
                  <a:schemeClr val="bg1"/>
                </a:solidFill>
              </a:rPr>
              <a:t>Team</a:t>
            </a:r>
          </a:p>
        </p:txBody>
      </p:sp>
    </p:spTree>
    <p:extLst>
      <p:ext uri="{BB962C8B-B14F-4D97-AF65-F5344CB8AC3E}">
        <p14:creationId xmlns:p14="http://schemas.microsoft.com/office/powerpoint/2010/main" val="412933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366401-D0A2-1F42-9B38-C0E5038A7A59}"/>
              </a:ext>
            </a:extLst>
          </p:cNvPr>
          <p:cNvSpPr/>
          <p:nvPr/>
        </p:nvSpPr>
        <p:spPr>
          <a:xfrm>
            <a:off x="0" y="0"/>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26</a:t>
            </a:fld>
            <a:endParaRPr lang="en-GB"/>
          </a:p>
        </p:txBody>
      </p:sp>
      <p:pic>
        <p:nvPicPr>
          <p:cNvPr id="4" name="Picture 3">
            <a:extLst>
              <a:ext uri="{FF2B5EF4-FFF2-40B4-BE49-F238E27FC236}">
                <a16:creationId xmlns:a16="http://schemas.microsoft.com/office/drawing/2014/main" id="{ED186FDF-1972-B647-A2C3-A12CC1D33B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
        <p:nvSpPr>
          <p:cNvPr id="7" name="Rectangle 6">
            <a:extLst>
              <a:ext uri="{FF2B5EF4-FFF2-40B4-BE49-F238E27FC236}">
                <a16:creationId xmlns:a16="http://schemas.microsoft.com/office/drawing/2014/main" id="{2622EA81-8373-2341-BA5B-C6B103962434}"/>
              </a:ext>
            </a:extLst>
          </p:cNvPr>
          <p:cNvSpPr/>
          <p:nvPr/>
        </p:nvSpPr>
        <p:spPr>
          <a:xfrm>
            <a:off x="1496291" y="3925455"/>
            <a:ext cx="41563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547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27</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a:latin typeface="Calibri Light"/>
                <a:cs typeface="Calibri Light"/>
              </a:rPr>
              <a:t>Backlog Grooming - Epics &amp; Stories </a:t>
            </a:r>
            <a:r>
              <a:rPr lang="en-US">
                <a:cs typeface="Calibri Light"/>
              </a:rPr>
              <a:t>(</a:t>
            </a:r>
            <a:r>
              <a:rPr lang="en-US">
                <a:solidFill>
                  <a:srgbClr val="C00000"/>
                </a:solidFill>
                <a:cs typeface="Calibri Light"/>
              </a:rPr>
              <a:t>to be updated</a:t>
            </a:r>
            <a:r>
              <a:rPr lang="en-US">
                <a:cs typeface="Calibri Light"/>
              </a:rPr>
              <a:t>)</a:t>
            </a:r>
            <a:endParaRPr lang="en-US">
              <a:latin typeface="Calibri Light"/>
              <a:cs typeface="Calibri Light"/>
            </a:endParaRPr>
          </a:p>
        </p:txBody>
      </p:sp>
      <p:pic>
        <p:nvPicPr>
          <p:cNvPr id="7" name="Picture 6" descr="A screenshot of a cell phone&#10;&#10;Description automatically generated">
            <a:extLst>
              <a:ext uri="{FF2B5EF4-FFF2-40B4-BE49-F238E27FC236}">
                <a16:creationId xmlns:a16="http://schemas.microsoft.com/office/drawing/2014/main" id="{4EAAD68F-6839-0E4C-8F86-424688C4610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590553" y="3029446"/>
            <a:ext cx="7479527" cy="372121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BA6C547-EEB3-8C45-8B8D-466FA97A9D3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0500" y="952500"/>
            <a:ext cx="5033506" cy="3664981"/>
          </a:xfrm>
          <a:prstGeom prst="rect">
            <a:avLst/>
          </a:prstGeom>
        </p:spPr>
      </p:pic>
      <p:sp>
        <p:nvSpPr>
          <p:cNvPr id="11" name="TextBox 10">
            <a:extLst>
              <a:ext uri="{FF2B5EF4-FFF2-40B4-BE49-F238E27FC236}">
                <a16:creationId xmlns:a16="http://schemas.microsoft.com/office/drawing/2014/main" id="{FC1435B7-F580-7548-9565-85AC40971194}"/>
              </a:ext>
            </a:extLst>
          </p:cNvPr>
          <p:cNvSpPr txBox="1"/>
          <p:nvPr/>
        </p:nvSpPr>
        <p:spPr>
          <a:xfrm>
            <a:off x="5373189" y="4319451"/>
            <a:ext cx="2342605" cy="269966"/>
          </a:xfrm>
          <a:prstGeom prst="rect">
            <a:avLst/>
          </a:prstGeom>
          <a:solidFill>
            <a:srgbClr val="03B6DA"/>
          </a:solidFill>
        </p:spPr>
        <p:txBody>
          <a:bodyPr vert="horz" wrap="square" lIns="91440" tIns="45720" rIns="91440" bIns="45720" rtlCol="0" anchor="t" anchorCtr="0">
            <a:normAutofit fontScale="77500" lnSpcReduction="20000"/>
          </a:bodyPr>
          <a:lstStyle/>
          <a:p>
            <a:pPr algn="ctr"/>
            <a:r>
              <a:rPr lang="en-US">
                <a:solidFill>
                  <a:schemeClr val="bg1"/>
                </a:solidFill>
              </a:rPr>
              <a:t>Acceptance Criteria</a:t>
            </a:r>
          </a:p>
        </p:txBody>
      </p:sp>
      <p:sp>
        <p:nvSpPr>
          <p:cNvPr id="8" name="TextBox 7">
            <a:extLst>
              <a:ext uri="{FF2B5EF4-FFF2-40B4-BE49-F238E27FC236}">
                <a16:creationId xmlns:a16="http://schemas.microsoft.com/office/drawing/2014/main" id="{88888C19-9BDB-324A-AC2A-6A971230B555}"/>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1561288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A834FE-8898-CB40-BCFC-995323F471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373091"/>
          </a:xfrm>
          <a:prstGeom prst="rect">
            <a:avLst/>
          </a:prstGeom>
        </p:spPr>
      </p:pic>
      <p:sp>
        <p:nvSpPr>
          <p:cNvPr id="3" name="Rectangle 2">
            <a:extLst>
              <a:ext uri="{FF2B5EF4-FFF2-40B4-BE49-F238E27FC236}">
                <a16:creationId xmlns:a16="http://schemas.microsoft.com/office/drawing/2014/main" id="{92E8E0A0-F64E-0043-8806-CF9D6BD0F2B6}"/>
              </a:ext>
            </a:extLst>
          </p:cNvPr>
          <p:cNvSpPr/>
          <p:nvPr/>
        </p:nvSpPr>
        <p:spPr>
          <a:xfrm>
            <a:off x="1496291" y="3925455"/>
            <a:ext cx="41563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504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19823A7A-21A2-3647-A3C4-C5A747DFFA1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810073" y="0"/>
            <a:ext cx="7988556" cy="6858000"/>
          </a:xfrm>
          <a:prstGeom prst="rect">
            <a:avLst/>
          </a:prstGeom>
        </p:spPr>
      </p:pic>
      <p:sp>
        <p:nvSpPr>
          <p:cNvPr id="10" name="Title 1">
            <a:extLst>
              <a:ext uri="{FF2B5EF4-FFF2-40B4-BE49-F238E27FC236}">
                <a16:creationId xmlns:a16="http://schemas.microsoft.com/office/drawing/2014/main" id="{9C637C2F-5ECC-CA4B-9955-4FC51AA11D6B}"/>
              </a:ext>
            </a:extLst>
          </p:cNvPr>
          <p:cNvSpPr txBox="1">
            <a:spLocks/>
          </p:cNvSpPr>
          <p:nvPr/>
        </p:nvSpPr>
        <p:spPr>
          <a:xfrm>
            <a:off x="190500" y="0"/>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Scrum Events</a:t>
            </a:r>
          </a:p>
        </p:txBody>
      </p:sp>
      <p:sp>
        <p:nvSpPr>
          <p:cNvPr id="6" name="Rectangle 5">
            <a:extLst>
              <a:ext uri="{FF2B5EF4-FFF2-40B4-BE49-F238E27FC236}">
                <a16:creationId xmlns:a16="http://schemas.microsoft.com/office/drawing/2014/main" id="{7B5D673A-A0A9-9344-8E00-4DD1B41924E3}"/>
              </a:ext>
            </a:extLst>
          </p:cNvPr>
          <p:cNvSpPr/>
          <p:nvPr/>
        </p:nvSpPr>
        <p:spPr>
          <a:xfrm>
            <a:off x="7929154" y="6368603"/>
            <a:ext cx="4262845" cy="382054"/>
          </a:xfrm>
          <a:prstGeom prst="rect">
            <a:avLst/>
          </a:prstGeom>
          <a:solidFill>
            <a:srgbClr val="016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B949A71-1616-A447-9C94-3DF5EAB17469}"/>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8008605" y="6445359"/>
            <a:ext cx="356407" cy="297005"/>
          </a:xfrm>
          <a:prstGeom prst="rect">
            <a:avLst/>
          </a:prstGeom>
        </p:spPr>
      </p:pic>
      <p:sp>
        <p:nvSpPr>
          <p:cNvPr id="8" name="Rectangle 7">
            <a:extLst>
              <a:ext uri="{FF2B5EF4-FFF2-40B4-BE49-F238E27FC236}">
                <a16:creationId xmlns:a16="http://schemas.microsoft.com/office/drawing/2014/main" id="{3FF70CA3-088B-174D-BBA4-4ADFACA06A35}"/>
              </a:ext>
            </a:extLst>
          </p:cNvPr>
          <p:cNvSpPr/>
          <p:nvPr/>
        </p:nvSpPr>
        <p:spPr>
          <a:xfrm>
            <a:off x="8386353" y="6368602"/>
            <a:ext cx="3805645" cy="365489"/>
          </a:xfrm>
          <a:prstGeom prst="rect">
            <a:avLst/>
          </a:prstGeom>
        </p:spPr>
        <p:txBody>
          <a:bodyPr wrap="square" lIns="0" rIns="0" anchor="ctr">
            <a:noAutofit/>
          </a:bodyPr>
          <a:lstStyle/>
          <a:p>
            <a:pPr lvl="0">
              <a:defRPr/>
            </a:pPr>
            <a:r>
              <a:rPr lang="en-US" sz="1200">
                <a:solidFill>
                  <a:schemeClr val="bg1"/>
                </a:solidFill>
                <a:latin typeface="+mj-lt"/>
                <a:hlinkClick r:id="rId4">
                  <a:extLst>
                    <a:ext uri="{A12FA001-AC4F-418D-AE19-62706E023703}">
                      <ahyp:hlinkClr xmlns:ahyp="http://schemas.microsoft.com/office/drawing/2018/hyperlinkcolor" val="tx"/>
                    </a:ext>
                  </a:extLst>
                </a:hlinkClick>
              </a:rPr>
              <a:t>Scrum Ceremonies Cheat Sheet.pdf </a:t>
            </a:r>
            <a:endParaRPr lang="en-US" sz="1200">
              <a:solidFill>
                <a:schemeClr val="bg1"/>
              </a:solidFill>
              <a:latin typeface="+mj-lt"/>
            </a:endParaRPr>
          </a:p>
        </p:txBody>
      </p:sp>
    </p:spTree>
    <p:extLst>
      <p:ext uri="{BB962C8B-B14F-4D97-AF65-F5344CB8AC3E}">
        <p14:creationId xmlns:p14="http://schemas.microsoft.com/office/powerpoint/2010/main" val="48641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AF3427-47CE-2744-AF38-628968A50FFE}"/>
              </a:ext>
            </a:extLst>
          </p:cNvPr>
          <p:cNvSpPr/>
          <p:nvPr/>
        </p:nvSpPr>
        <p:spPr>
          <a:xfrm>
            <a:off x="0" y="1"/>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latin typeface="+mj-lt"/>
              </a:rPr>
              <a:pPr/>
              <a:t>3</a:t>
            </a:fld>
            <a:endParaRPr lang="en-GB">
              <a:latin typeface="+mj-lt"/>
            </a:endParaRPr>
          </a:p>
        </p:txBody>
      </p:sp>
      <p:sp>
        <p:nvSpPr>
          <p:cNvPr id="2" name="Rectangle 1">
            <a:extLst>
              <a:ext uri="{FF2B5EF4-FFF2-40B4-BE49-F238E27FC236}">
                <a16:creationId xmlns:a16="http://schemas.microsoft.com/office/drawing/2014/main" id="{C856C8D7-DC09-9C4B-931A-C2D7AF541DAA}"/>
              </a:ext>
            </a:extLst>
          </p:cNvPr>
          <p:cNvSpPr/>
          <p:nvPr/>
        </p:nvSpPr>
        <p:spPr>
          <a:xfrm>
            <a:off x="4434201" y="2783516"/>
            <a:ext cx="4205746" cy="3293209"/>
          </a:xfrm>
          <a:prstGeom prst="rect">
            <a:avLst/>
          </a:prstGeom>
          <a:ln>
            <a:solidFill>
              <a:schemeClr val="bg1"/>
            </a:solidFill>
          </a:ln>
        </p:spPr>
        <p:txBody>
          <a:bodyPr wrap="square" lIns="274320">
            <a:spAutoFit/>
          </a:bodyPr>
          <a:lstStyle/>
          <a:p>
            <a:r>
              <a:rPr lang="en-US" sz="2000" b="1">
                <a:solidFill>
                  <a:schemeClr val="bg1"/>
                </a:solidFill>
                <a:latin typeface="+mj-lt"/>
                <a:cs typeface="Calibri" panose="020F0502020204030204" pitchFamily="34" charset="0"/>
              </a:rPr>
              <a:t>Individuals and Interactions</a:t>
            </a:r>
          </a:p>
          <a:p>
            <a:r>
              <a:rPr lang="en-US" sz="1600" i="1">
                <a:solidFill>
                  <a:schemeClr val="bg1">
                    <a:lumMod val="75000"/>
                  </a:schemeClr>
                </a:solidFill>
                <a:latin typeface="+mj-lt"/>
                <a:cs typeface="Calibri Light" panose="020F0302020204030204" pitchFamily="34" charset="0"/>
              </a:rPr>
              <a:t>over Processes and Tools </a:t>
            </a:r>
          </a:p>
          <a:p>
            <a:endParaRPr lang="en-US" sz="2000">
              <a:solidFill>
                <a:srgbClr val="FFFFFF"/>
              </a:solidFill>
              <a:latin typeface="+mj-lt"/>
              <a:cs typeface="Calibri Light" panose="020F0302020204030204" pitchFamily="34" charset="0"/>
            </a:endParaRPr>
          </a:p>
          <a:p>
            <a:r>
              <a:rPr lang="en-US" sz="2000" b="1">
                <a:solidFill>
                  <a:schemeClr val="bg1"/>
                </a:solidFill>
                <a:latin typeface="+mj-lt"/>
                <a:cs typeface="Calibri" panose="020F0502020204030204" pitchFamily="34" charset="0"/>
              </a:rPr>
              <a:t>Working Software </a:t>
            </a:r>
          </a:p>
          <a:p>
            <a:r>
              <a:rPr lang="en-US" sz="1600" i="1">
                <a:solidFill>
                  <a:schemeClr val="bg1">
                    <a:lumMod val="75000"/>
                  </a:schemeClr>
                </a:solidFill>
                <a:latin typeface="+mj-lt"/>
                <a:cs typeface="Calibri Light" panose="020F0302020204030204" pitchFamily="34" charset="0"/>
              </a:rPr>
              <a:t>over Comprehensive Documentation </a:t>
            </a:r>
          </a:p>
          <a:p>
            <a:endParaRPr lang="en-US" sz="2000">
              <a:solidFill>
                <a:srgbClr val="FFFFFF"/>
              </a:solidFill>
              <a:latin typeface="+mj-lt"/>
              <a:cs typeface="Calibri Light" panose="020F0302020204030204" pitchFamily="34" charset="0"/>
            </a:endParaRPr>
          </a:p>
          <a:p>
            <a:r>
              <a:rPr lang="en-US" sz="2000" b="1">
                <a:solidFill>
                  <a:schemeClr val="bg1"/>
                </a:solidFill>
                <a:latin typeface="+mj-lt"/>
                <a:cs typeface="Calibri" panose="020F0502020204030204" pitchFamily="34" charset="0"/>
              </a:rPr>
              <a:t>Customer Collaboration </a:t>
            </a:r>
          </a:p>
          <a:p>
            <a:r>
              <a:rPr lang="en-US" sz="1600" i="1">
                <a:solidFill>
                  <a:schemeClr val="bg1">
                    <a:lumMod val="75000"/>
                  </a:schemeClr>
                </a:solidFill>
                <a:latin typeface="+mj-lt"/>
                <a:cs typeface="Calibri Light" panose="020F0302020204030204" pitchFamily="34" charset="0"/>
              </a:rPr>
              <a:t>over Contract Negotiation </a:t>
            </a:r>
          </a:p>
          <a:p>
            <a:endParaRPr lang="en-US" sz="2000">
              <a:solidFill>
                <a:srgbClr val="FFFFFF"/>
              </a:solidFill>
              <a:latin typeface="+mj-lt"/>
              <a:cs typeface="Calibri Light" panose="020F0302020204030204" pitchFamily="34" charset="0"/>
            </a:endParaRPr>
          </a:p>
          <a:p>
            <a:r>
              <a:rPr lang="en-US" sz="2000" b="1">
                <a:solidFill>
                  <a:schemeClr val="bg1"/>
                </a:solidFill>
                <a:latin typeface="+mj-lt"/>
                <a:cs typeface="Calibri" panose="020F0502020204030204" pitchFamily="34" charset="0"/>
              </a:rPr>
              <a:t>Responding to Change </a:t>
            </a:r>
          </a:p>
          <a:p>
            <a:r>
              <a:rPr lang="en-US" sz="1600" i="1">
                <a:solidFill>
                  <a:schemeClr val="bg1">
                    <a:lumMod val="75000"/>
                  </a:schemeClr>
                </a:solidFill>
                <a:latin typeface="+mj-lt"/>
                <a:cs typeface="Calibri Light" panose="020F0302020204030204" pitchFamily="34" charset="0"/>
              </a:rPr>
              <a:t>over Following a Predefined Plan </a:t>
            </a:r>
          </a:p>
        </p:txBody>
      </p:sp>
      <p:sp>
        <p:nvSpPr>
          <p:cNvPr id="7" name="Rectangle 6">
            <a:extLst>
              <a:ext uri="{FF2B5EF4-FFF2-40B4-BE49-F238E27FC236}">
                <a16:creationId xmlns:a16="http://schemas.microsoft.com/office/drawing/2014/main" id="{EC49E535-A85F-704D-BD11-ACB92C3757B4}"/>
              </a:ext>
            </a:extLst>
          </p:cNvPr>
          <p:cNvSpPr/>
          <p:nvPr/>
        </p:nvSpPr>
        <p:spPr>
          <a:xfrm>
            <a:off x="1661668" y="2777044"/>
            <a:ext cx="1893432" cy="1631216"/>
          </a:xfrm>
          <a:prstGeom prst="rect">
            <a:avLst/>
          </a:prstGeom>
          <a:ln>
            <a:solidFill>
              <a:schemeClr val="bg1"/>
            </a:solidFill>
          </a:ln>
        </p:spPr>
        <p:txBody>
          <a:bodyPr wrap="square" lIns="0" rIns="0">
            <a:noAutofit/>
          </a:bodyPr>
          <a:lstStyle/>
          <a:p>
            <a:pPr algn="ctr"/>
            <a:r>
              <a:rPr lang="en-US" sz="2000" b="1" dirty="0">
                <a:solidFill>
                  <a:schemeClr val="bg1"/>
                </a:solidFill>
                <a:latin typeface="+mj-lt"/>
                <a:cs typeface="Calibri" panose="020F0502020204030204" pitchFamily="34" charset="0"/>
              </a:rPr>
              <a:t>Transparency   </a:t>
            </a:r>
            <a:endParaRPr lang="en-US" sz="2000" b="1" dirty="0">
              <a:solidFill>
                <a:schemeClr val="bg1"/>
              </a:solidFill>
              <a:latin typeface="+mj-lt"/>
              <a:cs typeface="Calibri" panose="020F0502020204030204" pitchFamily="34" charset="0"/>
              <a:sym typeface="Wingdings" pitchFamily="2" charset="2"/>
            </a:endParaRPr>
          </a:p>
          <a:p>
            <a:pPr algn="ctr"/>
            <a:endParaRPr lang="en-US" sz="2000" b="1" dirty="0">
              <a:solidFill>
                <a:schemeClr val="bg1"/>
              </a:solidFill>
              <a:latin typeface="+mj-lt"/>
              <a:cs typeface="Calibri" panose="020F0502020204030204" pitchFamily="34" charset="0"/>
              <a:sym typeface="Wingdings" pitchFamily="2" charset="2"/>
            </a:endParaRPr>
          </a:p>
          <a:p>
            <a:pPr algn="ctr"/>
            <a:r>
              <a:rPr lang="en-US" sz="2000" b="1" dirty="0">
                <a:solidFill>
                  <a:schemeClr val="bg1"/>
                </a:solidFill>
                <a:latin typeface="+mj-lt"/>
                <a:cs typeface="Calibri" panose="020F0502020204030204" pitchFamily="34" charset="0"/>
                <a:sym typeface="Wingdings" pitchFamily="2" charset="2"/>
              </a:rPr>
              <a:t>Inspection</a:t>
            </a:r>
          </a:p>
          <a:p>
            <a:pPr algn="ctr"/>
            <a:endParaRPr lang="en-US" sz="2000" b="1" dirty="0">
              <a:solidFill>
                <a:schemeClr val="bg1"/>
              </a:solidFill>
              <a:latin typeface="+mj-lt"/>
              <a:cs typeface="Calibri" panose="020F0502020204030204" pitchFamily="34" charset="0"/>
              <a:sym typeface="Wingdings" pitchFamily="2" charset="2"/>
            </a:endParaRPr>
          </a:p>
          <a:p>
            <a:pPr algn="ctr"/>
            <a:r>
              <a:rPr lang="en-US" sz="2000" b="1" dirty="0">
                <a:solidFill>
                  <a:schemeClr val="bg1"/>
                </a:solidFill>
                <a:latin typeface="+mj-lt"/>
                <a:cs typeface="Calibri" panose="020F0502020204030204" pitchFamily="34" charset="0"/>
                <a:sym typeface="Wingdings" pitchFamily="2" charset="2"/>
              </a:rPr>
              <a:t>Adaptation</a:t>
            </a:r>
            <a:endParaRPr lang="en-US" sz="2000" b="1" dirty="0">
              <a:solidFill>
                <a:schemeClr val="bg1"/>
              </a:solidFill>
              <a:latin typeface="+mj-lt"/>
              <a:cs typeface="Calibri" panose="020F0502020204030204" pitchFamily="34" charset="0"/>
            </a:endParaRPr>
          </a:p>
        </p:txBody>
      </p:sp>
      <p:pic>
        <p:nvPicPr>
          <p:cNvPr id="10" name="Picture 9">
            <a:extLst>
              <a:ext uri="{FF2B5EF4-FFF2-40B4-BE49-F238E27FC236}">
                <a16:creationId xmlns:a16="http://schemas.microsoft.com/office/drawing/2014/main" id="{679C7EFD-2E16-7842-97D5-1DC2CBBF40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16363"/>
            <a:ext cx="3299791" cy="2431421"/>
          </a:xfrm>
          <a:prstGeom prst="rect">
            <a:avLst/>
          </a:prstGeom>
        </p:spPr>
      </p:pic>
      <p:pic>
        <p:nvPicPr>
          <p:cNvPr id="11" name="Picture 10">
            <a:extLst>
              <a:ext uri="{FF2B5EF4-FFF2-40B4-BE49-F238E27FC236}">
                <a16:creationId xmlns:a16="http://schemas.microsoft.com/office/drawing/2014/main" id="{5BBE99F3-3BF3-0042-8F26-F3D2D462544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92"/>
          <a:stretch/>
        </p:blipFill>
        <p:spPr>
          <a:xfrm>
            <a:off x="0" y="228601"/>
            <a:ext cx="7505700" cy="2476778"/>
          </a:xfrm>
          <a:prstGeom prst="rect">
            <a:avLst/>
          </a:prstGeom>
        </p:spPr>
      </p:pic>
    </p:spTree>
    <p:extLst>
      <p:ext uri="{BB962C8B-B14F-4D97-AF65-F5344CB8AC3E}">
        <p14:creationId xmlns:p14="http://schemas.microsoft.com/office/powerpoint/2010/main" val="386269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FB15CF-D036-E349-8D61-DE370D7B72B3}"/>
              </a:ext>
            </a:extLst>
          </p:cNvPr>
          <p:cNvSpPr txBox="1">
            <a:spLocks/>
          </p:cNvSpPr>
          <p:nvPr/>
        </p:nvSpPr>
        <p:spPr>
          <a:xfrm>
            <a:off x="190500" y="1"/>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Sprint Results Metrics</a:t>
            </a:r>
          </a:p>
        </p:txBody>
      </p:sp>
      <p:grpSp>
        <p:nvGrpSpPr>
          <p:cNvPr id="12" name="Group 11">
            <a:extLst>
              <a:ext uri="{FF2B5EF4-FFF2-40B4-BE49-F238E27FC236}">
                <a16:creationId xmlns:a16="http://schemas.microsoft.com/office/drawing/2014/main" id="{6FB99FDF-C57A-2642-B13F-79EB8CF6CEC6}"/>
              </a:ext>
            </a:extLst>
          </p:cNvPr>
          <p:cNvGrpSpPr/>
          <p:nvPr/>
        </p:nvGrpSpPr>
        <p:grpSpPr>
          <a:xfrm>
            <a:off x="6423298" y="3535228"/>
            <a:ext cx="5571215" cy="3046675"/>
            <a:chOff x="4813190" y="952500"/>
            <a:chExt cx="5571215" cy="3046675"/>
          </a:xfrm>
        </p:grpSpPr>
        <p:pic>
          <p:nvPicPr>
            <p:cNvPr id="7" name="Picture 6" descr="A screenshot of a social media post&#10;&#10;Description automatically generated">
              <a:extLst>
                <a:ext uri="{FF2B5EF4-FFF2-40B4-BE49-F238E27FC236}">
                  <a16:creationId xmlns:a16="http://schemas.microsoft.com/office/drawing/2014/main" id="{5BDA5710-70BD-094B-9185-38A3D80CC7E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13190" y="952500"/>
              <a:ext cx="5531457" cy="304535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DC8999A0-87D8-B34C-9644-3C47E619FE8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000877" y="3411109"/>
              <a:ext cx="882594" cy="373711"/>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6E10DA76-018D-D24E-B0C8-2DAB02CEC07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407936" y="3379304"/>
              <a:ext cx="914401" cy="373712"/>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C570ABE-204B-FB4A-BAA6-54DA0012F94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99298" y="3395207"/>
              <a:ext cx="771277" cy="349857"/>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29344BC7-3E2C-F141-9E8E-554DB0C53B0A}"/>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9883471" y="2822713"/>
              <a:ext cx="500934" cy="1176462"/>
            </a:xfrm>
            <a:prstGeom prst="rect">
              <a:avLst/>
            </a:prstGeom>
          </p:spPr>
        </p:pic>
      </p:grpSp>
      <p:sp>
        <p:nvSpPr>
          <p:cNvPr id="13" name="object 5">
            <a:extLst>
              <a:ext uri="{FF2B5EF4-FFF2-40B4-BE49-F238E27FC236}">
                <a16:creationId xmlns:a16="http://schemas.microsoft.com/office/drawing/2014/main" id="{3024CBCF-5A3F-DB41-AC2B-1A9641698AA9}"/>
              </a:ext>
            </a:extLst>
          </p:cNvPr>
          <p:cNvSpPr txBox="1"/>
          <p:nvPr/>
        </p:nvSpPr>
        <p:spPr>
          <a:xfrm>
            <a:off x="190500" y="952500"/>
            <a:ext cx="6064250" cy="5455984"/>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0" rIns="91440" bIns="0" rtlCol="0">
            <a:noAutofit/>
          </a:bodyPr>
          <a:lstStyle/>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Sprint burndown</a:t>
            </a:r>
          </a:p>
          <a:p>
            <a:pPr marL="173803" indent="-122150">
              <a:lnSpc>
                <a:spcPct val="150000"/>
              </a:lnSpc>
              <a:spcBef>
                <a:spcPts val="51"/>
              </a:spcBef>
              <a:buClr>
                <a:srgbClr val="92D050"/>
              </a:buClr>
              <a:buSzPct val="136111"/>
              <a:buChar char="•"/>
              <a:tabLst>
                <a:tab pos="174128" algn="l"/>
              </a:tabLst>
            </a:pPr>
            <a:endParaRPr lang="en-US" sz="1400" b="1"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Sprint velocity</a:t>
            </a:r>
          </a:p>
          <a:p>
            <a:pPr marL="173803" indent="-122150">
              <a:lnSpc>
                <a:spcPct val="150000"/>
              </a:lnSpc>
              <a:spcBef>
                <a:spcPts val="51"/>
              </a:spcBef>
              <a:buClr>
                <a:srgbClr val="92D050"/>
              </a:buClr>
              <a:buSzPct val="136111"/>
              <a:buChar char="•"/>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51653">
              <a:lnSpc>
                <a:spcPct val="150000"/>
              </a:lnSpc>
              <a:spcBef>
                <a:spcPts val="51"/>
              </a:spcBef>
              <a:buClr>
                <a:srgbClr val="92D050"/>
              </a:buClr>
              <a:buSzPct val="136111"/>
              <a:tabLst>
                <a:tab pos="174128" algn="l"/>
              </a:tabLst>
            </a:pPr>
            <a:endParaRPr lang="en-US" sz="1400" spc="10">
              <a:solidFill>
                <a:srgbClr val="404248"/>
              </a:solidFill>
              <a:latin typeface="+mj-lt"/>
            </a:endParaRPr>
          </a:p>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Scope change</a:t>
            </a:r>
          </a:p>
          <a:p>
            <a:pPr marL="51653">
              <a:lnSpc>
                <a:spcPct val="150000"/>
              </a:lnSpc>
              <a:spcBef>
                <a:spcPts val="51"/>
              </a:spcBef>
              <a:buClr>
                <a:srgbClr val="92D050"/>
              </a:buClr>
              <a:buSzPct val="136111"/>
              <a:tabLst>
                <a:tab pos="174128" algn="l"/>
              </a:tabLst>
            </a:pPr>
            <a:endParaRPr lang="en-US" sz="1100" b="1" spc="10">
              <a:solidFill>
                <a:srgbClr val="404248"/>
              </a:solidFill>
              <a:latin typeface="+mj-lt"/>
            </a:endParaRPr>
          </a:p>
          <a:p>
            <a:pPr marL="6497" marR="306998">
              <a:lnSpc>
                <a:spcPct val="150000"/>
              </a:lnSpc>
            </a:pPr>
            <a:endParaRPr sz="1100">
              <a:latin typeface="+mj-lt"/>
              <a:cs typeface="PT Serif"/>
            </a:endParaRPr>
          </a:p>
        </p:txBody>
      </p:sp>
      <p:pic>
        <p:nvPicPr>
          <p:cNvPr id="14" name="Picture 13">
            <a:extLst>
              <a:ext uri="{FF2B5EF4-FFF2-40B4-BE49-F238E27FC236}">
                <a16:creationId xmlns:a16="http://schemas.microsoft.com/office/drawing/2014/main" id="{5862350B-C603-C742-9D11-A2325324111A}"/>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2732431" y="1032367"/>
            <a:ext cx="2801319" cy="1520001"/>
          </a:xfrm>
          <a:prstGeom prst="rect">
            <a:avLst/>
          </a:prstGeom>
          <a:ln>
            <a:solidFill>
              <a:schemeClr val="tx1"/>
            </a:solidFill>
          </a:ln>
        </p:spPr>
      </p:pic>
      <p:pic>
        <p:nvPicPr>
          <p:cNvPr id="15" name="Picture 14">
            <a:extLst>
              <a:ext uri="{FF2B5EF4-FFF2-40B4-BE49-F238E27FC236}">
                <a16:creationId xmlns:a16="http://schemas.microsoft.com/office/drawing/2014/main" id="{FE7BBAC6-EB3E-5041-8CB6-8CCCD70AC130}"/>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741772" y="2992121"/>
            <a:ext cx="2809714" cy="1452657"/>
          </a:xfrm>
          <a:prstGeom prst="rect">
            <a:avLst/>
          </a:prstGeom>
          <a:ln>
            <a:solidFill>
              <a:schemeClr val="tx1"/>
            </a:solidFill>
          </a:ln>
        </p:spPr>
      </p:pic>
      <p:pic>
        <p:nvPicPr>
          <p:cNvPr id="16" name="Picture 15">
            <a:extLst>
              <a:ext uri="{FF2B5EF4-FFF2-40B4-BE49-F238E27FC236}">
                <a16:creationId xmlns:a16="http://schemas.microsoft.com/office/drawing/2014/main" id="{E96C244C-5EB0-F74A-A728-51423936A7E5}"/>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724861" y="4781974"/>
            <a:ext cx="2827030" cy="1499555"/>
          </a:xfrm>
          <a:prstGeom prst="rect">
            <a:avLst/>
          </a:prstGeom>
          <a:ln>
            <a:solidFill>
              <a:schemeClr val="tx1"/>
            </a:solidFill>
          </a:ln>
        </p:spPr>
      </p:pic>
      <p:sp>
        <p:nvSpPr>
          <p:cNvPr id="18" name="Rectangle 17">
            <a:extLst>
              <a:ext uri="{FF2B5EF4-FFF2-40B4-BE49-F238E27FC236}">
                <a16:creationId xmlns:a16="http://schemas.microsoft.com/office/drawing/2014/main" id="{19B20467-CD5C-C94E-980E-E9F73B321E37}"/>
              </a:ext>
            </a:extLst>
          </p:cNvPr>
          <p:cNvSpPr/>
          <p:nvPr/>
        </p:nvSpPr>
        <p:spPr>
          <a:xfrm>
            <a:off x="6254750" y="910460"/>
            <a:ext cx="2002151" cy="2734018"/>
          </a:xfrm>
          <a:prstGeom prst="rect">
            <a:avLst/>
          </a:prstGeom>
        </p:spPr>
        <p:txBody>
          <a:bodyPr wrap="none">
            <a:spAutoFit/>
          </a:bodyPr>
          <a:lstStyle/>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Sprint Review</a:t>
            </a:r>
          </a:p>
          <a:p>
            <a:pPr marL="51653">
              <a:lnSpc>
                <a:spcPct val="150000"/>
              </a:lnSpc>
              <a:spcBef>
                <a:spcPts val="51"/>
              </a:spcBef>
              <a:buClr>
                <a:srgbClr val="92D050"/>
              </a:buClr>
              <a:buSzPct val="136111"/>
              <a:tabLst>
                <a:tab pos="174128" algn="l"/>
              </a:tabLst>
            </a:pPr>
            <a:r>
              <a:rPr lang="en-US" sz="1400" b="1" spc="10">
                <a:solidFill>
                  <a:srgbClr val="404248"/>
                </a:solidFill>
              </a:rPr>
              <a:t>	</a:t>
            </a:r>
            <a:r>
              <a:rPr lang="en-US" sz="1400" spc="10">
                <a:solidFill>
                  <a:srgbClr val="404248"/>
                </a:solidFill>
              </a:rPr>
              <a:t>- What did we build?</a:t>
            </a:r>
          </a:p>
          <a:p>
            <a:pPr marL="173803" indent="-122150">
              <a:lnSpc>
                <a:spcPct val="150000"/>
              </a:lnSpc>
              <a:spcBef>
                <a:spcPts val="51"/>
              </a:spcBef>
              <a:buClr>
                <a:srgbClr val="92D050"/>
              </a:buClr>
              <a:buSzPct val="136111"/>
              <a:buFontTx/>
              <a:buChar char="•"/>
              <a:tabLst>
                <a:tab pos="174128" algn="l"/>
              </a:tabLst>
            </a:pPr>
            <a:endParaRPr lang="en-US" sz="1400" b="1" spc="10">
              <a:solidFill>
                <a:srgbClr val="404248"/>
              </a:solidFill>
            </a:endParaRPr>
          </a:p>
          <a:p>
            <a:pPr marL="173803" indent="-122150">
              <a:lnSpc>
                <a:spcPct val="150000"/>
              </a:lnSpc>
              <a:spcBef>
                <a:spcPts val="51"/>
              </a:spcBef>
              <a:buClr>
                <a:srgbClr val="92D050"/>
              </a:buClr>
              <a:buSzPct val="136111"/>
              <a:buFontTx/>
              <a:buChar char="•"/>
              <a:tabLst>
                <a:tab pos="174128" algn="l"/>
              </a:tabLst>
            </a:pPr>
            <a:endParaRPr lang="en-US" sz="1400" b="1" spc="10">
              <a:solidFill>
                <a:srgbClr val="404248"/>
              </a:solidFill>
            </a:endParaRPr>
          </a:p>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Sprint Retrospective</a:t>
            </a:r>
          </a:p>
          <a:p>
            <a:pPr marL="337403" indent="-285750">
              <a:lnSpc>
                <a:spcPct val="150000"/>
              </a:lnSpc>
              <a:spcBef>
                <a:spcPts val="51"/>
              </a:spcBef>
              <a:buClr>
                <a:srgbClr val="92D050"/>
              </a:buClr>
              <a:buSzPct val="136111"/>
              <a:buFontTx/>
              <a:buChar char="-"/>
              <a:tabLst>
                <a:tab pos="174128" algn="l"/>
              </a:tabLst>
            </a:pPr>
            <a:r>
              <a:rPr lang="en-US" sz="1400" spc="10">
                <a:solidFill>
                  <a:srgbClr val="404248"/>
                </a:solidFill>
              </a:rPr>
              <a:t>What did we learn?</a:t>
            </a:r>
            <a:endParaRPr lang="en-US" sz="1400" spc="10">
              <a:solidFill>
                <a:srgbClr val="404248"/>
              </a:solidFill>
              <a:latin typeface="+mj-lt"/>
            </a:endParaRPr>
          </a:p>
          <a:p>
            <a:pPr marL="173803" indent="-122150">
              <a:lnSpc>
                <a:spcPct val="150000"/>
              </a:lnSpc>
              <a:spcBef>
                <a:spcPts val="51"/>
              </a:spcBef>
              <a:buClr>
                <a:srgbClr val="92D050"/>
              </a:buClr>
              <a:buSzPct val="136111"/>
              <a:buChar char="•"/>
              <a:tabLst>
                <a:tab pos="174128" algn="l"/>
              </a:tabLst>
            </a:pPr>
            <a:endParaRPr lang="en-US" sz="1400" b="1" spc="10">
              <a:solidFill>
                <a:srgbClr val="404248"/>
              </a:solidFill>
              <a:latin typeface="+mj-lt"/>
            </a:endParaRPr>
          </a:p>
          <a:p>
            <a:pPr marL="173803" indent="-122150">
              <a:lnSpc>
                <a:spcPct val="150000"/>
              </a:lnSpc>
              <a:spcBef>
                <a:spcPts val="51"/>
              </a:spcBef>
              <a:buClr>
                <a:srgbClr val="92D050"/>
              </a:buClr>
              <a:buSzPct val="136111"/>
              <a:buFontTx/>
              <a:buChar char="•"/>
              <a:tabLst>
                <a:tab pos="174128" algn="l"/>
              </a:tabLst>
            </a:pPr>
            <a:r>
              <a:rPr lang="en-US" sz="1400" b="1" spc="10">
                <a:solidFill>
                  <a:srgbClr val="404248"/>
                </a:solidFill>
              </a:rPr>
              <a:t>Team sentiment</a:t>
            </a:r>
          </a:p>
        </p:txBody>
      </p:sp>
    </p:spTree>
    <p:extLst>
      <p:ext uri="{BB962C8B-B14F-4D97-AF65-F5344CB8AC3E}">
        <p14:creationId xmlns:p14="http://schemas.microsoft.com/office/powerpoint/2010/main" val="1405259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3016CF4-2666-4CBB-A312-1ADC8A3044C9}"/>
              </a:ext>
            </a:extLst>
          </p:cNvPr>
          <p:cNvSpPr/>
          <p:nvPr/>
        </p:nvSpPr>
        <p:spPr>
          <a:xfrm>
            <a:off x="3392009" y="202019"/>
            <a:ext cx="8591108" cy="6453962"/>
          </a:xfrm>
          <a:prstGeom prst="roundRect">
            <a:avLst>
              <a:gd name="adj" fmla="val 29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B6E28162-977F-41A3-8518-B0E4C3CAAF37}"/>
              </a:ext>
            </a:extLst>
          </p:cNvPr>
          <p:cNvSpPr>
            <a:spLocks noGrp="1"/>
          </p:cNvSpPr>
          <p:nvPr>
            <p:ph type="title" idx="4294967295"/>
          </p:nvPr>
        </p:nvSpPr>
        <p:spPr>
          <a:xfrm>
            <a:off x="252967" y="2185987"/>
            <a:ext cx="2886075" cy="248602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noAutofit/>
          </a:bodyPr>
          <a:lstStyle/>
          <a:p>
            <a:pPr algn="ctr"/>
            <a:r>
              <a:rPr lang="en-US" sz="3600">
                <a:solidFill>
                  <a:schemeClr val="tx1"/>
                </a:solidFill>
                <a:latin typeface="+mj-lt"/>
              </a:rPr>
              <a:t>Backlog Grooming / </a:t>
            </a:r>
            <a:br>
              <a:rPr lang="en-US" sz="3600">
                <a:solidFill>
                  <a:schemeClr val="tx1"/>
                </a:solidFill>
                <a:latin typeface="+mj-lt"/>
              </a:rPr>
            </a:br>
            <a:r>
              <a:rPr lang="en-US" sz="3600">
                <a:solidFill>
                  <a:schemeClr val="tx1"/>
                </a:solidFill>
                <a:latin typeface="+mj-lt"/>
              </a:rPr>
              <a:t>Backlog Refinement</a:t>
            </a:r>
          </a:p>
        </p:txBody>
      </p:sp>
      <p:sp>
        <p:nvSpPr>
          <p:cNvPr id="8" name="TextBox 7">
            <a:extLst>
              <a:ext uri="{FF2B5EF4-FFF2-40B4-BE49-F238E27FC236}">
                <a16:creationId xmlns:a16="http://schemas.microsoft.com/office/drawing/2014/main" id="{26FB1DC9-5E88-4CEE-B25C-DDB1FCF274B1}"/>
              </a:ext>
            </a:extLst>
          </p:cNvPr>
          <p:cNvSpPr txBox="1"/>
          <p:nvPr/>
        </p:nvSpPr>
        <p:spPr>
          <a:xfrm>
            <a:off x="3572763" y="428177"/>
            <a:ext cx="8229600"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mj-lt"/>
                <a:ea typeface="+mn-lt"/>
                <a:cs typeface="+mn-lt"/>
              </a:rPr>
              <a:t>Description</a:t>
            </a:r>
            <a:endParaRPr lang="en-US" sz="1400" b="1">
              <a:latin typeface="+mj-lt"/>
              <a:cs typeface="Calibri"/>
            </a:endParaRPr>
          </a:p>
          <a:p>
            <a:r>
              <a:rPr lang="en-US" sz="1400">
                <a:latin typeface="+mj-lt"/>
                <a:ea typeface="+mn-lt"/>
                <a:cs typeface="+mn-lt"/>
              </a:rPr>
              <a:t>Review, elaboration, estimation and prioritization of Program/Release (EPICs) Backlog items</a:t>
            </a:r>
            <a:endParaRPr lang="en-US" sz="1400">
              <a:latin typeface="+mj-lt"/>
            </a:endParaRPr>
          </a:p>
          <a:p>
            <a:endParaRPr lang="en-US" sz="1400">
              <a:latin typeface="+mj-lt"/>
            </a:endParaRPr>
          </a:p>
          <a:p>
            <a:r>
              <a:rPr lang="en-US" sz="1400" b="1">
                <a:latin typeface="+mj-lt"/>
                <a:ea typeface="+mn-lt"/>
                <a:cs typeface="+mn-lt"/>
              </a:rPr>
              <a:t>People</a:t>
            </a:r>
            <a:endParaRPr lang="en-US" sz="1400" b="1">
              <a:latin typeface="+mj-lt"/>
            </a:endParaRPr>
          </a:p>
          <a:p>
            <a:pPr marL="342900" indent="-342900">
              <a:buFont typeface="Arial"/>
              <a:buChar char="•"/>
            </a:pPr>
            <a:r>
              <a:rPr lang="en-US" sz="1400">
                <a:latin typeface="+mj-lt"/>
                <a:ea typeface="+mn-lt"/>
                <a:cs typeface="+mn-lt"/>
              </a:rPr>
              <a:t>Product Management — Defines/elaborates business features and acceptance criteria, prioritizes and identifies business requirements</a:t>
            </a:r>
            <a:endParaRPr lang="en-US" sz="1400">
              <a:latin typeface="+mj-lt"/>
              <a:cs typeface="Calibri" panose="020F0502020204030204"/>
            </a:endParaRPr>
          </a:p>
          <a:p>
            <a:pPr marL="342900" indent="-342900">
              <a:buFont typeface="Arial"/>
              <a:buChar char="•"/>
            </a:pPr>
            <a:r>
              <a:rPr lang="en-US" sz="1400">
                <a:latin typeface="+mj-lt"/>
                <a:ea typeface="+mn-lt"/>
                <a:cs typeface="+mn-lt"/>
              </a:rPr>
              <a:t>System Architect — Provides technical context, defines/elaborates architectural features, identifies technical specs, and facilitates estimations</a:t>
            </a:r>
            <a:endParaRPr lang="en-US" sz="1400">
              <a:latin typeface="+mj-lt"/>
              <a:cs typeface="Calibri" panose="020F0502020204030204"/>
            </a:endParaRPr>
          </a:p>
          <a:p>
            <a:pPr marL="342900" indent="-342900">
              <a:buFont typeface="Arial"/>
              <a:buChar char="•"/>
            </a:pPr>
            <a:r>
              <a:rPr lang="en-US" sz="1400">
                <a:latin typeface="+mj-lt"/>
                <a:ea typeface="+mn-lt"/>
                <a:cs typeface="+mn-lt"/>
              </a:rPr>
              <a:t> Product Owners and subject matter experts — Provide domain expertise</a:t>
            </a:r>
            <a:endParaRPr lang="en-US" sz="1400">
              <a:latin typeface="+mj-lt"/>
              <a:cs typeface="Calibri" panose="020F0502020204030204"/>
            </a:endParaRPr>
          </a:p>
          <a:p>
            <a:endParaRPr lang="en-US" sz="1400">
              <a:latin typeface="+mj-lt"/>
            </a:endParaRPr>
          </a:p>
          <a:p>
            <a:r>
              <a:rPr lang="en-US" sz="1400" b="1">
                <a:latin typeface="+mj-lt"/>
                <a:ea typeface="+mn-lt"/>
                <a:cs typeface="+mn-lt"/>
              </a:rPr>
              <a:t>Frequency</a:t>
            </a:r>
            <a:endParaRPr lang="en-US" sz="1400" b="1">
              <a:latin typeface="+mj-lt"/>
            </a:endParaRPr>
          </a:p>
          <a:p>
            <a:pPr marL="342900" indent="-342900">
              <a:buFont typeface="Arial"/>
              <a:buChar char="•"/>
            </a:pPr>
            <a:r>
              <a:rPr lang="en-US" sz="1400">
                <a:latin typeface="+mj-lt"/>
                <a:ea typeface="+mn-lt"/>
                <a:cs typeface="+mn-lt"/>
              </a:rPr>
              <a:t>Done at least one occurrence each Sprint , Recommended timebox: 1.5 to 2 </a:t>
            </a:r>
            <a:r>
              <a:rPr lang="en-US" sz="1400" err="1">
                <a:latin typeface="+mj-lt"/>
                <a:ea typeface="+mn-lt"/>
                <a:cs typeface="+mn-lt"/>
              </a:rPr>
              <a:t>hrs</a:t>
            </a:r>
            <a:r>
              <a:rPr lang="en-US" sz="1400">
                <a:latin typeface="+mj-lt"/>
                <a:ea typeface="+mn-lt"/>
                <a:cs typeface="+mn-lt"/>
              </a:rPr>
              <a:t> </a:t>
            </a:r>
            <a:endParaRPr lang="en-US" sz="1400">
              <a:latin typeface="+mj-lt"/>
              <a:cs typeface="Calibri" panose="020F0502020204030204"/>
            </a:endParaRPr>
          </a:p>
          <a:p>
            <a:endParaRPr lang="en-US" sz="1400">
              <a:latin typeface="+mj-lt"/>
              <a:cs typeface="Calibri" panose="020F0502020204030204"/>
            </a:endParaRPr>
          </a:p>
          <a:p>
            <a:r>
              <a:rPr lang="en-US" sz="1400" b="1">
                <a:latin typeface="+mj-lt"/>
                <a:ea typeface="+mn-lt"/>
                <a:cs typeface="+mn-lt"/>
              </a:rPr>
              <a:t>Success Guidelines</a:t>
            </a:r>
            <a:endParaRPr lang="en-US" sz="1400">
              <a:latin typeface="+mj-lt"/>
              <a:ea typeface="+mn-lt"/>
              <a:cs typeface="+mn-lt"/>
            </a:endParaRPr>
          </a:p>
          <a:p>
            <a:pPr marL="285750" indent="-285750">
              <a:buFont typeface="Arial"/>
              <a:buChar char="•"/>
            </a:pPr>
            <a:r>
              <a:rPr lang="en-US" sz="1400">
                <a:latin typeface="+mj-lt"/>
                <a:ea typeface="+mn-lt"/>
                <a:cs typeface="+mn-lt"/>
              </a:rPr>
              <a:t>Reviewing and updating backlog item definition and developing acceptance criteria .</a:t>
            </a:r>
          </a:p>
          <a:p>
            <a:pPr marL="285750" indent="-285750">
              <a:buFont typeface="Arial"/>
              <a:buChar char="•"/>
            </a:pPr>
            <a:r>
              <a:rPr lang="en-US" sz="1400">
                <a:latin typeface="+mj-lt"/>
                <a:ea typeface="+mn-lt"/>
                <a:cs typeface="+mn-lt"/>
              </a:rPr>
              <a:t>Working with the teams to establish technical feasibility and scope estimates</a:t>
            </a:r>
          </a:p>
          <a:p>
            <a:pPr marL="285750" indent="-285750">
              <a:buFont typeface="Arial"/>
              <a:buChar char="•"/>
            </a:pPr>
            <a:r>
              <a:rPr lang="en-US" sz="1400">
                <a:latin typeface="+mj-lt"/>
                <a:ea typeface="+mn-lt"/>
                <a:cs typeface="+mn-lt"/>
              </a:rPr>
              <a:t>Analyzing ways to split backlog items into smaller chunks of incremental value</a:t>
            </a:r>
          </a:p>
          <a:p>
            <a:pPr marL="285750" indent="-285750">
              <a:buFont typeface="Arial"/>
              <a:buChar char="•"/>
            </a:pPr>
            <a:r>
              <a:rPr lang="en-US" sz="1400">
                <a:latin typeface="+mj-lt"/>
                <a:ea typeface="+mn-lt"/>
                <a:cs typeface="+mn-lt"/>
              </a:rPr>
              <a:t>Stories should follow </a:t>
            </a:r>
            <a:r>
              <a:rPr lang="en-US" sz="1400" b="1">
                <a:latin typeface="+mj-lt"/>
                <a:ea typeface="+mn-lt"/>
                <a:cs typeface="+mn-lt"/>
              </a:rPr>
              <a:t>INVEST</a:t>
            </a:r>
            <a:r>
              <a:rPr lang="en-US" sz="1400">
                <a:latin typeface="+mj-lt"/>
                <a:ea typeface="+mn-lt"/>
                <a:cs typeface="+mn-lt"/>
              </a:rPr>
              <a:t> principle</a:t>
            </a:r>
          </a:p>
          <a:p>
            <a:pPr marL="285750" indent="-285750">
              <a:buFont typeface="Arial"/>
              <a:buChar char="•"/>
            </a:pPr>
            <a:r>
              <a:rPr lang="en-US" sz="1400">
                <a:latin typeface="+mj-lt"/>
                <a:ea typeface="+mn-lt"/>
                <a:cs typeface="+mn-lt"/>
              </a:rPr>
              <a:t>Identifying the enablers required to support new features and capabilities, and establishing their capacity allocation</a:t>
            </a:r>
          </a:p>
          <a:p>
            <a:endParaRPr lang="en-US" sz="1400" b="1">
              <a:latin typeface="+mj-lt"/>
            </a:endParaRPr>
          </a:p>
          <a:p>
            <a:r>
              <a:rPr lang="en-US" sz="1400" b="1">
                <a:latin typeface="+mj-lt"/>
              </a:rPr>
              <a:t>INVEST</a:t>
            </a:r>
            <a:endParaRPr lang="en-US" sz="1600" b="1">
              <a:latin typeface="+mj-lt"/>
            </a:endParaRPr>
          </a:p>
          <a:p>
            <a:r>
              <a:rPr lang="en-US" sz="1400">
                <a:latin typeface="+mj-lt"/>
              </a:rPr>
              <a:t>I – Independent   N – Negotiable   V – Valuable   E – Estimable   S – Small   T – Testable</a:t>
            </a:r>
          </a:p>
        </p:txBody>
      </p:sp>
      <p:sp>
        <p:nvSpPr>
          <p:cNvPr id="5" name="TextBox 4">
            <a:extLst>
              <a:ext uri="{FF2B5EF4-FFF2-40B4-BE49-F238E27FC236}">
                <a16:creationId xmlns:a16="http://schemas.microsoft.com/office/drawing/2014/main" id="{B04EA80F-CACA-2542-894B-7D72E7248615}"/>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0822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par>
                          <p:cTn id="12" fill="hold">
                            <p:stCondLst>
                              <p:cond delay="4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Release Planning</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374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53DEEC-CE48-C84A-9911-ACAA0CEFF320}"/>
              </a:ext>
            </a:extLst>
          </p:cNvPr>
          <p:cNvSpPr/>
          <p:nvPr/>
        </p:nvSpPr>
        <p:spPr>
          <a:xfrm>
            <a:off x="266700" y="705746"/>
            <a:ext cx="11651185" cy="592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5534376-8E8A-2446-BD81-A3F4C9590905}"/>
              </a:ext>
            </a:extLst>
          </p:cNvPr>
          <p:cNvSpPr/>
          <p:nvPr/>
        </p:nvSpPr>
        <p:spPr>
          <a:xfrm>
            <a:off x="352498" y="5472352"/>
            <a:ext cx="11508198" cy="8251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latin typeface="Calibri Light" panose="020F0302020204030204" pitchFamily="34" charset="0"/>
                <a:cs typeface="Calibri Light" panose="020F0302020204030204" pitchFamily="34" charset="0"/>
              </a:rPr>
              <a:t>Functional, tested sprints / Quality released often  / Features released when ready </a:t>
            </a:r>
          </a:p>
        </p:txBody>
      </p:sp>
      <p:sp>
        <p:nvSpPr>
          <p:cNvPr id="10" name="Right Arrow 9">
            <a:extLst>
              <a:ext uri="{FF2B5EF4-FFF2-40B4-BE49-F238E27FC236}">
                <a16:creationId xmlns:a16="http://schemas.microsoft.com/office/drawing/2014/main" id="{4EE72879-0571-5548-BA6A-2B28A7FDED8F}"/>
              </a:ext>
            </a:extLst>
          </p:cNvPr>
          <p:cNvSpPr/>
          <p:nvPr/>
        </p:nvSpPr>
        <p:spPr>
          <a:xfrm>
            <a:off x="360591" y="748731"/>
            <a:ext cx="11508198" cy="8251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latin typeface="Calibri Light" panose="020F0302020204030204" pitchFamily="34" charset="0"/>
                <a:cs typeface="Calibri Light" panose="020F0302020204030204" pitchFamily="34" charset="0"/>
              </a:rPr>
              <a:t>Prioritized Backlog / Estimation (story points) / Capacity based on Velocity / “Bug Jail” gates</a:t>
            </a:r>
          </a:p>
        </p:txBody>
      </p:sp>
      <p:pic>
        <p:nvPicPr>
          <p:cNvPr id="13" name="Picture 12">
            <a:extLst>
              <a:ext uri="{FF2B5EF4-FFF2-40B4-BE49-F238E27FC236}">
                <a16:creationId xmlns:a16="http://schemas.microsoft.com/office/drawing/2014/main" id="{B6D30C9E-E5F0-B94A-AA34-6C917E0477D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035644" y="2919070"/>
            <a:ext cx="725231" cy="1595527"/>
          </a:xfrm>
          <a:prstGeom prst="rect">
            <a:avLst/>
          </a:prstGeom>
        </p:spPr>
      </p:pic>
      <p:sp>
        <p:nvSpPr>
          <p:cNvPr id="16" name="Right Arrow 15">
            <a:extLst>
              <a:ext uri="{FF2B5EF4-FFF2-40B4-BE49-F238E27FC236}">
                <a16:creationId xmlns:a16="http://schemas.microsoft.com/office/drawing/2014/main" id="{FEC4F80C-16CA-B242-992C-E75EC2DF5E51}"/>
              </a:ext>
            </a:extLst>
          </p:cNvPr>
          <p:cNvSpPr/>
          <p:nvPr/>
        </p:nvSpPr>
        <p:spPr>
          <a:xfrm rot="16200000">
            <a:off x="3500975" y="3374142"/>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4.2.4    Fix Pack</a:t>
            </a:r>
          </a:p>
        </p:txBody>
      </p:sp>
      <p:sp>
        <p:nvSpPr>
          <p:cNvPr id="17" name="Right Arrow 16">
            <a:extLst>
              <a:ext uri="{FF2B5EF4-FFF2-40B4-BE49-F238E27FC236}">
                <a16:creationId xmlns:a16="http://schemas.microsoft.com/office/drawing/2014/main" id="{C35A71F9-A3DF-A84D-AAD9-67E7D5A95A24}"/>
              </a:ext>
            </a:extLst>
          </p:cNvPr>
          <p:cNvSpPr/>
          <p:nvPr/>
        </p:nvSpPr>
        <p:spPr>
          <a:xfrm rot="16200000">
            <a:off x="4835130" y="3184521"/>
            <a:ext cx="2451841" cy="57485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solidFill>
                  <a:schemeClr val="bg1"/>
                </a:solidFill>
                <a:latin typeface="Calibri Light"/>
                <a:cs typeface="Calibri Light"/>
              </a:rPr>
              <a:t>     4.3     Release </a:t>
            </a:r>
            <a:endParaRPr lang="en-US">
              <a:solidFill>
                <a:schemeClr val="bg1"/>
              </a:solidFill>
              <a:latin typeface="Calibri Light" panose="020F0302020204030204" pitchFamily="34" charset="0"/>
              <a:cs typeface="Calibri Light" panose="020F0302020204030204" pitchFamily="34" charset="0"/>
            </a:endParaRPr>
          </a:p>
        </p:txBody>
      </p:sp>
      <p:pic>
        <p:nvPicPr>
          <p:cNvPr id="24" name="Picture 23">
            <a:extLst>
              <a:ext uri="{FF2B5EF4-FFF2-40B4-BE49-F238E27FC236}">
                <a16:creationId xmlns:a16="http://schemas.microsoft.com/office/drawing/2014/main" id="{842BEC9C-2A22-8547-8211-1EDF36386CB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23846" y="2919069"/>
            <a:ext cx="560278" cy="1595527"/>
          </a:xfrm>
          <a:prstGeom prst="rect">
            <a:avLst/>
          </a:prstGeom>
        </p:spPr>
      </p:pic>
      <p:pic>
        <p:nvPicPr>
          <p:cNvPr id="29" name="Picture 28">
            <a:extLst>
              <a:ext uri="{FF2B5EF4-FFF2-40B4-BE49-F238E27FC236}">
                <a16:creationId xmlns:a16="http://schemas.microsoft.com/office/drawing/2014/main" id="{253CC822-DB6A-5A4C-811E-C212E3E0924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617452" y="2929340"/>
            <a:ext cx="725231" cy="1595527"/>
          </a:xfrm>
          <a:prstGeom prst="rect">
            <a:avLst/>
          </a:prstGeom>
        </p:spPr>
      </p:pic>
      <p:pic>
        <p:nvPicPr>
          <p:cNvPr id="30" name="Picture 29">
            <a:extLst>
              <a:ext uri="{FF2B5EF4-FFF2-40B4-BE49-F238E27FC236}">
                <a16:creationId xmlns:a16="http://schemas.microsoft.com/office/drawing/2014/main" id="{E7CAEF80-266D-0F46-8D1A-6C227A2C421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05654" y="2960161"/>
            <a:ext cx="560278" cy="1595527"/>
          </a:xfrm>
          <a:prstGeom prst="rect">
            <a:avLst/>
          </a:prstGeom>
        </p:spPr>
      </p:pic>
      <p:pic>
        <p:nvPicPr>
          <p:cNvPr id="32" name="Picture 31">
            <a:extLst>
              <a:ext uri="{FF2B5EF4-FFF2-40B4-BE49-F238E27FC236}">
                <a16:creationId xmlns:a16="http://schemas.microsoft.com/office/drawing/2014/main" id="{937321B2-304D-534E-A2D0-858C3DBE665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450777" y="2934365"/>
            <a:ext cx="725231" cy="1595527"/>
          </a:xfrm>
          <a:prstGeom prst="rect">
            <a:avLst/>
          </a:prstGeom>
        </p:spPr>
      </p:pic>
      <p:sp>
        <p:nvSpPr>
          <p:cNvPr id="33" name="Right Arrow 32">
            <a:extLst>
              <a:ext uri="{FF2B5EF4-FFF2-40B4-BE49-F238E27FC236}">
                <a16:creationId xmlns:a16="http://schemas.microsoft.com/office/drawing/2014/main" id="{1A4EC353-3549-DE43-A4D8-B19B0E8746B0}"/>
              </a:ext>
            </a:extLst>
          </p:cNvPr>
          <p:cNvSpPr/>
          <p:nvPr/>
        </p:nvSpPr>
        <p:spPr>
          <a:xfrm rot="16200000">
            <a:off x="1916108" y="3358615"/>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4.2.3   Fix Pack       </a:t>
            </a:r>
          </a:p>
        </p:txBody>
      </p:sp>
      <p:pic>
        <p:nvPicPr>
          <p:cNvPr id="34" name="Picture 33">
            <a:extLst>
              <a:ext uri="{FF2B5EF4-FFF2-40B4-BE49-F238E27FC236}">
                <a16:creationId xmlns:a16="http://schemas.microsoft.com/office/drawing/2014/main" id="{45812E83-3A1E-6947-BFE4-C5F580F0E5F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38979" y="2934364"/>
            <a:ext cx="560278" cy="1595527"/>
          </a:xfrm>
          <a:prstGeom prst="rect">
            <a:avLst/>
          </a:prstGeom>
        </p:spPr>
      </p:pic>
      <p:pic>
        <p:nvPicPr>
          <p:cNvPr id="37" name="Picture 36">
            <a:extLst>
              <a:ext uri="{FF2B5EF4-FFF2-40B4-BE49-F238E27FC236}">
                <a16:creationId xmlns:a16="http://schemas.microsoft.com/office/drawing/2014/main" id="{3CCC6C2C-9A8C-574F-B04D-5E7CAF4C32A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881736" y="2919069"/>
            <a:ext cx="725231" cy="1595527"/>
          </a:xfrm>
          <a:prstGeom prst="rect">
            <a:avLst/>
          </a:prstGeom>
        </p:spPr>
      </p:pic>
      <p:sp>
        <p:nvSpPr>
          <p:cNvPr id="38" name="Right Arrow 37">
            <a:extLst>
              <a:ext uri="{FF2B5EF4-FFF2-40B4-BE49-F238E27FC236}">
                <a16:creationId xmlns:a16="http://schemas.microsoft.com/office/drawing/2014/main" id="{C7ACEF21-B981-0C44-9EAF-1554C86E8C6F}"/>
              </a:ext>
            </a:extLst>
          </p:cNvPr>
          <p:cNvSpPr/>
          <p:nvPr/>
        </p:nvSpPr>
        <p:spPr>
          <a:xfrm rot="16200000">
            <a:off x="8347067" y="3374141"/>
            <a:ext cx="1823651"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4.3.2.   Fix Pack</a:t>
            </a:r>
          </a:p>
        </p:txBody>
      </p:sp>
      <p:sp>
        <p:nvSpPr>
          <p:cNvPr id="39" name="Right Arrow 38">
            <a:extLst>
              <a:ext uri="{FF2B5EF4-FFF2-40B4-BE49-F238E27FC236}">
                <a16:creationId xmlns:a16="http://schemas.microsoft.com/office/drawing/2014/main" id="{54B6649A-14DA-4A43-8DDA-E2D300882C1E}"/>
              </a:ext>
            </a:extLst>
          </p:cNvPr>
          <p:cNvSpPr/>
          <p:nvPr/>
        </p:nvSpPr>
        <p:spPr>
          <a:xfrm rot="16200000">
            <a:off x="9681222" y="3184520"/>
            <a:ext cx="2451841" cy="57485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solidFill>
                  <a:schemeClr val="bg1"/>
                </a:solidFill>
                <a:latin typeface="Calibri Light"/>
                <a:cs typeface="Calibri Light"/>
              </a:rPr>
              <a:t>    4.4  Release</a:t>
            </a:r>
          </a:p>
        </p:txBody>
      </p:sp>
      <p:pic>
        <p:nvPicPr>
          <p:cNvPr id="40" name="Picture 39">
            <a:extLst>
              <a:ext uri="{FF2B5EF4-FFF2-40B4-BE49-F238E27FC236}">
                <a16:creationId xmlns:a16="http://schemas.microsoft.com/office/drawing/2014/main" id="{25CE9555-2928-7943-84C9-236A31EC3F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569938" y="2919068"/>
            <a:ext cx="560278" cy="1595527"/>
          </a:xfrm>
          <a:prstGeom prst="rect">
            <a:avLst/>
          </a:prstGeom>
        </p:spPr>
      </p:pic>
      <p:pic>
        <p:nvPicPr>
          <p:cNvPr id="41" name="Picture 40">
            <a:extLst>
              <a:ext uri="{FF2B5EF4-FFF2-40B4-BE49-F238E27FC236}">
                <a16:creationId xmlns:a16="http://schemas.microsoft.com/office/drawing/2014/main" id="{EF523249-BFED-914C-9315-319BA2802FC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463544" y="2939613"/>
            <a:ext cx="725231" cy="1595527"/>
          </a:xfrm>
          <a:prstGeom prst="rect">
            <a:avLst/>
          </a:prstGeom>
        </p:spPr>
      </p:pic>
      <p:pic>
        <p:nvPicPr>
          <p:cNvPr id="43" name="Picture 42">
            <a:extLst>
              <a:ext uri="{FF2B5EF4-FFF2-40B4-BE49-F238E27FC236}">
                <a16:creationId xmlns:a16="http://schemas.microsoft.com/office/drawing/2014/main" id="{FC83E0D3-C0E4-9F44-AC6A-40BFCEFF712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296869" y="2934364"/>
            <a:ext cx="725231" cy="1595527"/>
          </a:xfrm>
          <a:prstGeom prst="rect">
            <a:avLst/>
          </a:prstGeom>
        </p:spPr>
      </p:pic>
      <p:sp>
        <p:nvSpPr>
          <p:cNvPr id="44" name="Right Arrow 43">
            <a:extLst>
              <a:ext uri="{FF2B5EF4-FFF2-40B4-BE49-F238E27FC236}">
                <a16:creationId xmlns:a16="http://schemas.microsoft.com/office/drawing/2014/main" id="{259391B1-BD56-A548-88A1-70675ECB6703}"/>
              </a:ext>
            </a:extLst>
          </p:cNvPr>
          <p:cNvSpPr/>
          <p:nvPr/>
        </p:nvSpPr>
        <p:spPr>
          <a:xfrm rot="16200000">
            <a:off x="6762198" y="3358616"/>
            <a:ext cx="1823655" cy="45804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a:solidFill>
                  <a:schemeClr val="bg1"/>
                </a:solidFill>
                <a:latin typeface="Calibri Light" panose="020F0302020204030204" pitchFamily="34" charset="0"/>
                <a:cs typeface="Calibri Light" panose="020F0302020204030204" pitchFamily="34" charset="0"/>
              </a:rPr>
              <a:t> 4.3.1    Fix Pack</a:t>
            </a:r>
          </a:p>
        </p:txBody>
      </p:sp>
      <p:pic>
        <p:nvPicPr>
          <p:cNvPr id="45" name="Picture 44">
            <a:extLst>
              <a:ext uri="{FF2B5EF4-FFF2-40B4-BE49-F238E27FC236}">
                <a16:creationId xmlns:a16="http://schemas.microsoft.com/office/drawing/2014/main" id="{E08D57D9-36C1-3D4E-A818-4E388D99A75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985071" y="2934363"/>
            <a:ext cx="560278" cy="1595527"/>
          </a:xfrm>
          <a:prstGeom prst="rect">
            <a:avLst/>
          </a:prstGeom>
        </p:spPr>
      </p:pic>
      <p:sp>
        <p:nvSpPr>
          <p:cNvPr id="48" name="Right Brace 47">
            <a:extLst>
              <a:ext uri="{FF2B5EF4-FFF2-40B4-BE49-F238E27FC236}">
                <a16:creationId xmlns:a16="http://schemas.microsoft.com/office/drawing/2014/main" id="{BF224567-ED12-014A-942B-3E9212E85473}"/>
              </a:ext>
            </a:extLst>
          </p:cNvPr>
          <p:cNvSpPr/>
          <p:nvPr/>
        </p:nvSpPr>
        <p:spPr>
          <a:xfrm rot="16200000">
            <a:off x="1727428" y="2749928"/>
            <a:ext cx="192850" cy="5036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49" name="Rectangle 48">
            <a:extLst>
              <a:ext uri="{FF2B5EF4-FFF2-40B4-BE49-F238E27FC236}">
                <a16:creationId xmlns:a16="http://schemas.microsoft.com/office/drawing/2014/main" id="{4F0C28FD-629D-A341-9994-309825B9D11D}"/>
              </a:ext>
            </a:extLst>
          </p:cNvPr>
          <p:cNvSpPr/>
          <p:nvPr/>
        </p:nvSpPr>
        <p:spPr>
          <a:xfrm>
            <a:off x="1458425" y="2641931"/>
            <a:ext cx="761491" cy="307777"/>
          </a:xfrm>
          <a:prstGeom prst="rect">
            <a:avLst/>
          </a:prstGeom>
        </p:spPr>
        <p:txBody>
          <a:bodyPr wrap="none">
            <a:spAutoFit/>
          </a:bodyPr>
          <a:lstStyle/>
          <a:p>
            <a:r>
              <a:rPr lang="en-US" sz="1400">
                <a:latin typeface="Calibri Light" panose="020F0302020204030204" pitchFamily="34" charset="0"/>
                <a:cs typeface="Calibri Light" panose="020F0302020204030204" pitchFamily="34" charset="0"/>
              </a:rPr>
              <a:t>2 weeks</a:t>
            </a:r>
          </a:p>
        </p:txBody>
      </p:sp>
      <p:sp>
        <p:nvSpPr>
          <p:cNvPr id="50" name="Right Brace 49">
            <a:extLst>
              <a:ext uri="{FF2B5EF4-FFF2-40B4-BE49-F238E27FC236}">
                <a16:creationId xmlns:a16="http://schemas.microsoft.com/office/drawing/2014/main" id="{608E97DF-F5CB-7242-84AB-DE7AAA7598D8}"/>
              </a:ext>
            </a:extLst>
          </p:cNvPr>
          <p:cNvSpPr/>
          <p:nvPr/>
        </p:nvSpPr>
        <p:spPr>
          <a:xfrm rot="16200000">
            <a:off x="2104293" y="1865144"/>
            <a:ext cx="170155" cy="12627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1" name="Rectangle 50">
            <a:extLst>
              <a:ext uri="{FF2B5EF4-FFF2-40B4-BE49-F238E27FC236}">
                <a16:creationId xmlns:a16="http://schemas.microsoft.com/office/drawing/2014/main" id="{EFDAB186-1166-0C46-83EF-67D84BA7523D}"/>
              </a:ext>
            </a:extLst>
          </p:cNvPr>
          <p:cNvSpPr/>
          <p:nvPr/>
        </p:nvSpPr>
        <p:spPr>
          <a:xfrm>
            <a:off x="1762209" y="2129822"/>
            <a:ext cx="875404" cy="307777"/>
          </a:xfrm>
          <a:prstGeom prst="rect">
            <a:avLst/>
          </a:prstGeom>
        </p:spPr>
        <p:txBody>
          <a:bodyPr wrap="square">
            <a:spAutoFit/>
          </a:bodyPr>
          <a:lstStyle/>
          <a:p>
            <a:r>
              <a:rPr lang="en-US" sz="1400">
                <a:latin typeface="Calibri Light" panose="020F0302020204030204" pitchFamily="34" charset="0"/>
                <a:cs typeface="Calibri Light" panose="020F0302020204030204" pitchFamily="34" charset="0"/>
              </a:rPr>
              <a:t>monthly</a:t>
            </a:r>
          </a:p>
        </p:txBody>
      </p:sp>
      <p:sp>
        <p:nvSpPr>
          <p:cNvPr id="52" name="Right Brace 51">
            <a:extLst>
              <a:ext uri="{FF2B5EF4-FFF2-40B4-BE49-F238E27FC236}">
                <a16:creationId xmlns:a16="http://schemas.microsoft.com/office/drawing/2014/main" id="{E1C1D488-BEE1-424F-A0DB-63A4DCE49E6B}"/>
              </a:ext>
            </a:extLst>
          </p:cNvPr>
          <p:cNvSpPr/>
          <p:nvPr/>
        </p:nvSpPr>
        <p:spPr>
          <a:xfrm rot="16200000">
            <a:off x="3734001" y="-164436"/>
            <a:ext cx="182975" cy="4502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3" name="Rectangle 52">
            <a:extLst>
              <a:ext uri="{FF2B5EF4-FFF2-40B4-BE49-F238E27FC236}">
                <a16:creationId xmlns:a16="http://schemas.microsoft.com/office/drawing/2014/main" id="{41FBA2E6-CC8F-6A4F-9356-2E4F8748F088}"/>
              </a:ext>
            </a:extLst>
          </p:cNvPr>
          <p:cNvSpPr/>
          <p:nvPr/>
        </p:nvSpPr>
        <p:spPr>
          <a:xfrm>
            <a:off x="3395650" y="1698699"/>
            <a:ext cx="875404" cy="307777"/>
          </a:xfrm>
          <a:prstGeom prst="rect">
            <a:avLst/>
          </a:prstGeom>
        </p:spPr>
        <p:txBody>
          <a:bodyPr wrap="square">
            <a:spAutoFit/>
          </a:bodyPr>
          <a:lstStyle/>
          <a:p>
            <a:r>
              <a:rPr lang="en-US" sz="1400">
                <a:latin typeface="Calibri Light" panose="020F0302020204030204" pitchFamily="34" charset="0"/>
                <a:cs typeface="Calibri Light" panose="020F0302020204030204" pitchFamily="34" charset="0"/>
              </a:rPr>
              <a:t>quarterly</a:t>
            </a:r>
          </a:p>
        </p:txBody>
      </p:sp>
      <p:pic>
        <p:nvPicPr>
          <p:cNvPr id="3" name="Picture 2">
            <a:extLst>
              <a:ext uri="{FF2B5EF4-FFF2-40B4-BE49-F238E27FC236}">
                <a16:creationId xmlns:a16="http://schemas.microsoft.com/office/drawing/2014/main" id="{5E699707-2C0E-C845-BC29-600B0523C10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342461" y="2989371"/>
            <a:ext cx="474582" cy="1535496"/>
          </a:xfrm>
          <a:prstGeom prst="rect">
            <a:avLst/>
          </a:prstGeom>
        </p:spPr>
      </p:pic>
      <p:pic>
        <p:nvPicPr>
          <p:cNvPr id="35" name="Picture 34">
            <a:extLst>
              <a:ext uri="{FF2B5EF4-FFF2-40B4-BE49-F238E27FC236}">
                <a16:creationId xmlns:a16="http://schemas.microsoft.com/office/drawing/2014/main" id="{59A7DC5D-4516-264C-B0B2-93F5347EDD7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194021" y="2979099"/>
            <a:ext cx="474582" cy="1535496"/>
          </a:xfrm>
          <a:prstGeom prst="rect">
            <a:avLst/>
          </a:prstGeom>
        </p:spPr>
      </p:pic>
      <p:sp>
        <p:nvSpPr>
          <p:cNvPr id="6" name="Rectangle 5">
            <a:extLst>
              <a:ext uri="{FF2B5EF4-FFF2-40B4-BE49-F238E27FC236}">
                <a16:creationId xmlns:a16="http://schemas.microsoft.com/office/drawing/2014/main" id="{31CFC630-FBEC-064B-B363-C633F9BDBC37}"/>
              </a:ext>
            </a:extLst>
          </p:cNvPr>
          <p:cNvSpPr/>
          <p:nvPr/>
        </p:nvSpPr>
        <p:spPr>
          <a:xfrm>
            <a:off x="3117928" y="4509370"/>
            <a:ext cx="1410925" cy="824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BACB0BD3-F18B-FE49-B975-169C9D14DB75}"/>
              </a:ext>
            </a:extLst>
          </p:cNvPr>
          <p:cNvSpPr/>
          <p:nvPr/>
        </p:nvSpPr>
        <p:spPr>
          <a:xfrm>
            <a:off x="6447241" y="4483305"/>
            <a:ext cx="1341120" cy="7769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42" name="Rectangle 41">
            <a:extLst>
              <a:ext uri="{FF2B5EF4-FFF2-40B4-BE49-F238E27FC236}">
                <a16:creationId xmlns:a16="http://schemas.microsoft.com/office/drawing/2014/main" id="{DA317C6C-0BD3-0B46-A6C0-E08C0D6EFB16}"/>
              </a:ext>
            </a:extLst>
          </p:cNvPr>
          <p:cNvSpPr/>
          <p:nvPr/>
        </p:nvSpPr>
        <p:spPr>
          <a:xfrm>
            <a:off x="8036473" y="4505150"/>
            <a:ext cx="1341120" cy="7769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65770D38-D1E9-9C40-8C23-A17C45E9CC2E}"/>
              </a:ext>
            </a:extLst>
          </p:cNvPr>
          <p:cNvSpPr/>
          <p:nvPr/>
        </p:nvSpPr>
        <p:spPr>
          <a:xfrm>
            <a:off x="1563624" y="4697940"/>
            <a:ext cx="4645151" cy="822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solidFill>
                <a:schemeClr val="bg1"/>
              </a:solidFill>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04906FEA-005C-6E44-AC7D-2A4DB831F256}"/>
              </a:ext>
            </a:extLst>
          </p:cNvPr>
          <p:cNvSpPr/>
          <p:nvPr/>
        </p:nvSpPr>
        <p:spPr>
          <a:xfrm>
            <a:off x="6433108" y="4697940"/>
            <a:ext cx="4618611" cy="852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solidFill>
                <a:schemeClr val="bg1"/>
              </a:solidFill>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0C66318C-24F8-4348-9BA8-1ED281B9139B}"/>
              </a:ext>
            </a:extLst>
          </p:cNvPr>
          <p:cNvSpPr/>
          <p:nvPr/>
        </p:nvSpPr>
        <p:spPr>
          <a:xfrm>
            <a:off x="1500244" y="4783214"/>
            <a:ext cx="4595756" cy="261610"/>
          </a:xfrm>
          <a:prstGeom prst="rect">
            <a:avLst/>
          </a:prstGeom>
        </p:spPr>
        <p:txBody>
          <a:bodyPr wrap="square">
            <a:spAutoFit/>
          </a:bodyPr>
          <a:lstStyle/>
          <a:p>
            <a:r>
              <a:rPr lang="en-US" sz="1100">
                <a:solidFill>
                  <a:schemeClr val="accent1"/>
                </a:solidFill>
                <a:latin typeface="Calibri Light" panose="020F0302020204030204" pitchFamily="34" charset="0"/>
                <a:cs typeface="Calibri Light" panose="020F0302020204030204" pitchFamily="34" charset="0"/>
              </a:rPr>
              <a:t>Sprint 1      Sprint 2               Sprint 3      Sprint 4                 Sprint 5      Sprint 6      </a:t>
            </a:r>
            <a:endParaRPr lang="en-US" sz="1100">
              <a:solidFill>
                <a:schemeClr val="accent1"/>
              </a:solidFill>
            </a:endParaRPr>
          </a:p>
        </p:txBody>
      </p:sp>
      <p:sp>
        <p:nvSpPr>
          <p:cNvPr id="54" name="Rectangle 53">
            <a:extLst>
              <a:ext uri="{FF2B5EF4-FFF2-40B4-BE49-F238E27FC236}">
                <a16:creationId xmlns:a16="http://schemas.microsoft.com/office/drawing/2014/main" id="{59FB46CC-42C0-7C45-A2FE-452208250BA5}"/>
              </a:ext>
            </a:extLst>
          </p:cNvPr>
          <p:cNvSpPr/>
          <p:nvPr/>
        </p:nvSpPr>
        <p:spPr>
          <a:xfrm>
            <a:off x="1570534" y="4495516"/>
            <a:ext cx="1376025" cy="698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600">
              <a:solidFill>
                <a:schemeClr val="bg1"/>
              </a:solidFill>
              <a:latin typeface="Calibri Light" panose="020F0302020204030204" pitchFamily="34" charset="0"/>
              <a:cs typeface="Calibri Light" panose="020F0302020204030204" pitchFamily="34" charset="0"/>
            </a:endParaRPr>
          </a:p>
        </p:txBody>
      </p:sp>
      <p:sp>
        <p:nvSpPr>
          <p:cNvPr id="55" name="Rectangle 54">
            <a:extLst>
              <a:ext uri="{FF2B5EF4-FFF2-40B4-BE49-F238E27FC236}">
                <a16:creationId xmlns:a16="http://schemas.microsoft.com/office/drawing/2014/main" id="{0D5D7F56-1A1F-0E49-BF1C-BFBC942DDFAD}"/>
              </a:ext>
            </a:extLst>
          </p:cNvPr>
          <p:cNvSpPr/>
          <p:nvPr/>
        </p:nvSpPr>
        <p:spPr>
          <a:xfrm>
            <a:off x="6352660" y="4783214"/>
            <a:ext cx="4595756" cy="261610"/>
          </a:xfrm>
          <a:prstGeom prst="rect">
            <a:avLst/>
          </a:prstGeom>
        </p:spPr>
        <p:txBody>
          <a:bodyPr wrap="square">
            <a:spAutoFit/>
          </a:bodyPr>
          <a:lstStyle/>
          <a:p>
            <a:r>
              <a:rPr lang="en-US" sz="1100">
                <a:solidFill>
                  <a:schemeClr val="accent1"/>
                </a:solidFill>
                <a:latin typeface="Calibri Light" panose="020F0302020204030204" pitchFamily="34" charset="0"/>
                <a:cs typeface="Calibri Light" panose="020F0302020204030204" pitchFamily="34" charset="0"/>
              </a:rPr>
              <a:t>Sprint 1      Sprint 2               Sprint 3      Sprint 4                 Sprint 5      Sprint 6      </a:t>
            </a:r>
            <a:endParaRPr lang="en-US" sz="1100">
              <a:solidFill>
                <a:schemeClr val="accent1"/>
              </a:solidFill>
            </a:endParaRPr>
          </a:p>
        </p:txBody>
      </p:sp>
      <p:pic>
        <p:nvPicPr>
          <p:cNvPr id="56" name="Picture 55">
            <a:extLst>
              <a:ext uri="{FF2B5EF4-FFF2-40B4-BE49-F238E27FC236}">
                <a16:creationId xmlns:a16="http://schemas.microsoft.com/office/drawing/2014/main" id="{159AF95B-75CF-6847-9ADE-5E8049C720F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22701" y="2999531"/>
            <a:ext cx="474582" cy="1535496"/>
          </a:xfrm>
          <a:prstGeom prst="rect">
            <a:avLst/>
          </a:prstGeom>
        </p:spPr>
      </p:pic>
      <p:sp>
        <p:nvSpPr>
          <p:cNvPr id="57" name="Rectangle 56">
            <a:extLst>
              <a:ext uri="{FF2B5EF4-FFF2-40B4-BE49-F238E27FC236}">
                <a16:creationId xmlns:a16="http://schemas.microsoft.com/office/drawing/2014/main" id="{03E42646-B192-2246-9AB4-07EECD4C22BB}"/>
              </a:ext>
            </a:extLst>
          </p:cNvPr>
          <p:cNvSpPr/>
          <p:nvPr/>
        </p:nvSpPr>
        <p:spPr>
          <a:xfrm>
            <a:off x="10295164" y="2849334"/>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sz="1100"/>
              <a:t>Hardening &amp; Planning</a:t>
            </a:r>
          </a:p>
        </p:txBody>
      </p:sp>
      <p:sp>
        <p:nvSpPr>
          <p:cNvPr id="58" name="Rectangle 57">
            <a:extLst>
              <a:ext uri="{FF2B5EF4-FFF2-40B4-BE49-F238E27FC236}">
                <a16:creationId xmlns:a16="http://schemas.microsoft.com/office/drawing/2014/main" id="{E387AEEF-760E-834A-8CB0-CCD23281222C}"/>
              </a:ext>
            </a:extLst>
          </p:cNvPr>
          <p:cNvSpPr/>
          <p:nvPr/>
        </p:nvSpPr>
        <p:spPr>
          <a:xfrm>
            <a:off x="5442857" y="2865120"/>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sz="1100"/>
              <a:t>Hardening &amp; Planning</a:t>
            </a:r>
          </a:p>
        </p:txBody>
      </p:sp>
      <p:sp>
        <p:nvSpPr>
          <p:cNvPr id="60" name="Rectangle 59">
            <a:extLst>
              <a:ext uri="{FF2B5EF4-FFF2-40B4-BE49-F238E27FC236}">
                <a16:creationId xmlns:a16="http://schemas.microsoft.com/office/drawing/2014/main" id="{1C5F6902-E341-E64A-86D8-F8B511325CD2}"/>
              </a:ext>
            </a:extLst>
          </p:cNvPr>
          <p:cNvSpPr/>
          <p:nvPr/>
        </p:nvSpPr>
        <p:spPr>
          <a:xfrm>
            <a:off x="4819650" y="2852055"/>
            <a:ext cx="285750" cy="1593952"/>
          </a:xfrm>
          <a:prstGeom prst="rect">
            <a:avLst/>
          </a:prstGeom>
          <a:ln w="25400">
            <a:solidFill>
              <a:schemeClr val="tx1"/>
            </a:solidFill>
          </a:ln>
        </p:spPr>
        <p:style>
          <a:lnRef idx="2">
            <a:schemeClr val="accent6"/>
          </a:lnRef>
          <a:fillRef idx="1">
            <a:schemeClr val="lt1"/>
          </a:fillRef>
          <a:effectRef idx="0">
            <a:schemeClr val="accent6"/>
          </a:effectRef>
          <a:fontRef idx="minor">
            <a:schemeClr val="dk1"/>
          </a:fontRef>
        </p:style>
        <p:txBody>
          <a:bodyPr vert="vert270" lIns="91440" rtlCol="0" anchor="ctr"/>
          <a:lstStyle/>
          <a:p>
            <a:r>
              <a:rPr lang="en-US" sz="1100"/>
              <a:t> Hardening</a:t>
            </a:r>
          </a:p>
        </p:txBody>
      </p:sp>
      <p:sp>
        <p:nvSpPr>
          <p:cNvPr id="61" name="object 4">
            <a:extLst>
              <a:ext uri="{FF2B5EF4-FFF2-40B4-BE49-F238E27FC236}">
                <a16:creationId xmlns:a16="http://schemas.microsoft.com/office/drawing/2014/main" id="{80883F82-51B2-614B-BFF6-E880228055E8}"/>
              </a:ext>
            </a:extLst>
          </p:cNvPr>
          <p:cNvSpPr txBox="1"/>
          <p:nvPr/>
        </p:nvSpPr>
        <p:spPr>
          <a:xfrm>
            <a:off x="457199" y="309580"/>
            <a:ext cx="6011333" cy="376220"/>
          </a:xfrm>
          <a:prstGeom prst="rect">
            <a:avLst/>
          </a:prstGeom>
          <a:solidFill>
            <a:schemeClr val="bg1"/>
          </a:solidFill>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i="0"/>
              <a:t>Release Cadence (DBX)</a:t>
            </a:r>
          </a:p>
        </p:txBody>
      </p:sp>
      <p:sp>
        <p:nvSpPr>
          <p:cNvPr id="62" name="Rectangle 61">
            <a:extLst>
              <a:ext uri="{FF2B5EF4-FFF2-40B4-BE49-F238E27FC236}">
                <a16:creationId xmlns:a16="http://schemas.microsoft.com/office/drawing/2014/main" id="{55DEA8C8-3A61-CA4B-8D76-F1C41DD265F4}"/>
              </a:ext>
            </a:extLst>
          </p:cNvPr>
          <p:cNvSpPr/>
          <p:nvPr/>
        </p:nvSpPr>
        <p:spPr>
          <a:xfrm>
            <a:off x="1341120" y="5012413"/>
            <a:ext cx="4852416" cy="215444"/>
          </a:xfrm>
          <a:prstGeom prst="rect">
            <a:avLst/>
          </a:prstGeom>
        </p:spPr>
        <p:txBody>
          <a:bodyPr wrap="square">
            <a:spAutoFit/>
          </a:bodyPr>
          <a:lstStyle/>
          <a:p>
            <a:r>
              <a:rPr lang="en-US" sz="800">
                <a:latin typeface="Calibri Light" panose="020F0302020204030204" pitchFamily="34" charset="0"/>
                <a:cs typeface="Calibri Light" panose="020F0302020204030204" pitchFamily="34" charset="0"/>
              </a:rPr>
              <a:t>     (June 3 – 14)    (June 17- 28)                   (July 1  - 12)     (July 15 – 26)                  (July 29 - Aug 9)  (Aug 12  - 23) </a:t>
            </a:r>
            <a:endParaRPr lang="en-US" sz="800"/>
          </a:p>
        </p:txBody>
      </p:sp>
      <p:sp>
        <p:nvSpPr>
          <p:cNvPr id="63" name="Rectangle 62">
            <a:extLst>
              <a:ext uri="{FF2B5EF4-FFF2-40B4-BE49-F238E27FC236}">
                <a16:creationId xmlns:a16="http://schemas.microsoft.com/office/drawing/2014/main" id="{B9F996B6-7F5D-3B41-A0CB-9AE705677D74}"/>
              </a:ext>
            </a:extLst>
          </p:cNvPr>
          <p:cNvSpPr/>
          <p:nvPr/>
        </p:nvSpPr>
        <p:spPr>
          <a:xfrm>
            <a:off x="663895" y="4803242"/>
            <a:ext cx="988121" cy="507831"/>
          </a:xfrm>
          <a:prstGeom prst="rect">
            <a:avLst/>
          </a:prstGeom>
        </p:spPr>
        <p:txBody>
          <a:bodyPr wrap="square">
            <a:spAutoFit/>
          </a:bodyPr>
          <a:lstStyle/>
          <a:p>
            <a:r>
              <a:rPr lang="en-US" sz="900">
                <a:latin typeface="Calibri Light" panose="020F0302020204030204" pitchFamily="34" charset="0"/>
                <a:cs typeface="Calibri Light" panose="020F0302020204030204" pitchFamily="34" charset="0"/>
              </a:rPr>
              <a:t>Internal Engineering</a:t>
            </a:r>
          </a:p>
          <a:p>
            <a:r>
              <a:rPr lang="en-US" sz="900">
                <a:latin typeface="Calibri Light" panose="020F0302020204030204" pitchFamily="34" charset="0"/>
                <a:cs typeface="Calibri Light" panose="020F0302020204030204" pitchFamily="34" charset="0"/>
              </a:rPr>
              <a:t>Schedule</a:t>
            </a:r>
            <a:endParaRPr lang="en-US" sz="900"/>
          </a:p>
        </p:txBody>
      </p:sp>
      <p:cxnSp>
        <p:nvCxnSpPr>
          <p:cNvPr id="64" name="Straight Arrow Connector 63">
            <a:extLst>
              <a:ext uri="{FF2B5EF4-FFF2-40B4-BE49-F238E27FC236}">
                <a16:creationId xmlns:a16="http://schemas.microsoft.com/office/drawing/2014/main" id="{58B5BF2D-D022-8547-A7AD-5B0BCAB4E700}"/>
              </a:ext>
            </a:extLst>
          </p:cNvPr>
          <p:cNvCxnSpPr>
            <a:cxnSpLocks/>
          </p:cNvCxnSpPr>
          <p:nvPr/>
        </p:nvCxnSpPr>
        <p:spPr>
          <a:xfrm>
            <a:off x="744803" y="5267710"/>
            <a:ext cx="51257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918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400">
                <a:solidFill>
                  <a:schemeClr val="tx1"/>
                </a:solidFill>
                <a:latin typeface="Calibri Light" panose="020F0302020204030204" pitchFamily="34" charset="0"/>
                <a:cs typeface="Calibri Light" panose="020F0302020204030204" pitchFamily="34" charset="0"/>
              </a:rPr>
              <a:t>JIRA</a:t>
            </a:r>
            <a:br>
              <a:rPr lang="en-US" altLang="en-US" sz="4000">
                <a:solidFill>
                  <a:schemeClr val="tx1"/>
                </a:solidFill>
                <a:latin typeface="Calibri Light" panose="020F0302020204030204" pitchFamily="34" charset="0"/>
                <a:cs typeface="Calibri Light" panose="020F0302020204030204" pitchFamily="34" charset="0"/>
              </a:rPr>
            </a:br>
            <a:br>
              <a:rPr lang="en-US" altLang="en-US" sz="4000">
                <a:solidFill>
                  <a:schemeClr val="tx1"/>
                </a:solidFill>
                <a:latin typeface="Calibri Light" panose="020F0302020204030204" pitchFamily="34" charset="0"/>
                <a:cs typeface="Calibri Light" panose="020F0302020204030204" pitchFamily="34" charset="0"/>
              </a:rPr>
            </a:br>
            <a:r>
              <a:rPr lang="en-US" sz="2000" i="1">
                <a:solidFill>
                  <a:srgbClr val="00B0F0"/>
                </a:solidFill>
                <a:latin typeface="Calibri Light" panose="020F0302020204030204" pitchFamily="34" charset="0"/>
                <a:cs typeface="Calibri Light" panose="020F0302020204030204" pitchFamily="34" charset="0"/>
              </a:rPr>
              <a:t>“</a:t>
            </a:r>
            <a:r>
              <a:rPr lang="en-US" sz="2000" i="1">
                <a:solidFill>
                  <a:schemeClr val="tx1"/>
                </a:solidFill>
                <a:latin typeface="Calibri Light" panose="020F0302020204030204" pitchFamily="34" charset="0"/>
                <a:cs typeface="Calibri Light" panose="020F0302020204030204" pitchFamily="34" charset="0"/>
              </a:rPr>
              <a:t>Agile is a growth mindset. </a:t>
            </a:r>
            <a:br>
              <a:rPr lang="en-US" sz="2000" i="1">
                <a:solidFill>
                  <a:schemeClr val="tx1"/>
                </a:solidFill>
                <a:latin typeface="Calibri Light" panose="020F0302020204030204" pitchFamily="34" charset="0"/>
                <a:cs typeface="Calibri Light" panose="020F0302020204030204" pitchFamily="34" charset="0"/>
              </a:rPr>
            </a:br>
            <a:r>
              <a:rPr lang="en-US" sz="2000" i="1">
                <a:solidFill>
                  <a:schemeClr val="tx1"/>
                </a:solidFill>
                <a:latin typeface="Calibri Light" panose="020F0302020204030204" pitchFamily="34" charset="0"/>
                <a:cs typeface="Calibri Light" panose="020F0302020204030204" pitchFamily="34" charset="0"/>
              </a:rPr>
              <a:t>It’s a way of working grounded in a culture of learning.</a:t>
            </a:r>
            <a:r>
              <a:rPr lang="en-US" sz="2000" i="1">
                <a:solidFill>
                  <a:srgbClr val="00B0F0"/>
                </a:solidFill>
                <a:latin typeface="Calibri Light" panose="020F0302020204030204" pitchFamily="34" charset="0"/>
                <a:cs typeface="Calibri Light" panose="020F0302020204030204" pitchFamily="34" charset="0"/>
              </a:rPr>
              <a:t>”</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434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F60824-0A82-FE4E-B415-F279BAD93C2C}"/>
              </a:ext>
            </a:extLst>
          </p:cNvPr>
          <p:cNvSpPr txBox="1">
            <a:spLocks/>
          </p:cNvSpPr>
          <p:nvPr/>
        </p:nvSpPr>
        <p:spPr>
          <a:xfrm>
            <a:off x="190500" y="0"/>
            <a:ext cx="105156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Avenir Book" charset="0"/>
                <a:ea typeface="Avenir Book" charset="0"/>
                <a:cs typeface="Avenir Book" charset="0"/>
              </a:defRPr>
            </a:lvl1pPr>
          </a:lstStyle>
          <a:p>
            <a:r>
              <a:rPr lang="en-US">
                <a:latin typeface="+mj-lt"/>
              </a:rPr>
              <a:t>Typical JIRA Structure</a:t>
            </a:r>
          </a:p>
        </p:txBody>
      </p:sp>
      <p:pic>
        <p:nvPicPr>
          <p:cNvPr id="6" name="Picture 5" descr="A screenshot of a cell phone&#10;&#10;Description automatically generated">
            <a:extLst>
              <a:ext uri="{FF2B5EF4-FFF2-40B4-BE49-F238E27FC236}">
                <a16:creationId xmlns:a16="http://schemas.microsoft.com/office/drawing/2014/main" id="{7498A44D-4ECE-B249-88A7-B55FEC91D89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607743" y="1759325"/>
            <a:ext cx="5949305" cy="4305300"/>
          </a:xfrm>
          <a:prstGeom prst="rect">
            <a:avLst/>
          </a:prstGeom>
        </p:spPr>
      </p:pic>
      <p:sp>
        <p:nvSpPr>
          <p:cNvPr id="8" name="TextBox 7">
            <a:extLst>
              <a:ext uri="{FF2B5EF4-FFF2-40B4-BE49-F238E27FC236}">
                <a16:creationId xmlns:a16="http://schemas.microsoft.com/office/drawing/2014/main" id="{89725FD4-3921-594A-B3DA-EC2D4CEEDC5A}"/>
              </a:ext>
            </a:extLst>
          </p:cNvPr>
          <p:cNvSpPr txBox="1"/>
          <p:nvPr/>
        </p:nvSpPr>
        <p:spPr>
          <a:xfrm>
            <a:off x="190500" y="1836163"/>
            <a:ext cx="5547613"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mj-lt"/>
                <a:ea typeface="+mn-lt"/>
                <a:cs typeface="+mn-lt"/>
              </a:rPr>
              <a:t>Epics</a:t>
            </a:r>
            <a:endParaRPr lang="en-US" sz="1400" b="1">
              <a:latin typeface="+mj-lt"/>
              <a:cs typeface="Calibri"/>
            </a:endParaRPr>
          </a:p>
          <a:p>
            <a:pPr marL="285750" indent="-285750">
              <a:buFont typeface="Arial" panose="020B0604020202020204" pitchFamily="34" charset="0"/>
              <a:buChar char="•"/>
            </a:pPr>
            <a:r>
              <a:rPr lang="en-US" sz="1400">
                <a:latin typeface="+mj-lt"/>
                <a:ea typeface="+mn-lt"/>
                <a:cs typeface="+mn-lt"/>
              </a:rPr>
              <a:t>Scoped to a Release</a:t>
            </a:r>
          </a:p>
          <a:p>
            <a:pPr marL="285750" indent="-285750">
              <a:buFont typeface="Arial" panose="020B0604020202020204" pitchFamily="34" charset="0"/>
              <a:buChar char="•"/>
            </a:pPr>
            <a:r>
              <a:rPr lang="en-US" sz="1400">
                <a:latin typeface="+mj-lt"/>
                <a:ea typeface="+mn-lt"/>
                <a:cs typeface="+mn-lt"/>
              </a:rPr>
              <a:t>Components reference Projects</a:t>
            </a:r>
          </a:p>
          <a:p>
            <a:pPr marL="285750" indent="-285750">
              <a:buFont typeface="Arial" panose="020B0604020202020204" pitchFamily="34" charset="0"/>
              <a:buChar char="•"/>
            </a:pPr>
            <a:r>
              <a:rPr lang="en-US" sz="1400">
                <a:latin typeface="+mj-lt"/>
                <a:ea typeface="+mn-lt"/>
                <a:cs typeface="+mn-lt"/>
              </a:rPr>
              <a:t>Estimation continually refined</a:t>
            </a:r>
          </a:p>
          <a:p>
            <a:endParaRPr lang="en-US" sz="1400">
              <a:latin typeface="+mj-lt"/>
              <a:cs typeface="Calibri"/>
            </a:endParaRPr>
          </a:p>
          <a:p>
            <a:r>
              <a:rPr lang="en-US" sz="1400" b="1">
                <a:latin typeface="+mj-lt"/>
                <a:ea typeface="+mn-lt"/>
                <a:cs typeface="+mn-lt"/>
              </a:rPr>
              <a:t>Story</a:t>
            </a:r>
            <a:endParaRPr lang="en-US" sz="1400">
              <a:latin typeface="+mj-lt"/>
              <a:ea typeface="+mn-lt"/>
              <a:cs typeface="+mn-lt"/>
            </a:endParaRPr>
          </a:p>
          <a:p>
            <a:pPr marL="342900" indent="-342900">
              <a:buFont typeface="Arial,Sans-Serif"/>
              <a:buChar char="•"/>
            </a:pPr>
            <a:r>
              <a:rPr lang="en-US" sz="1400">
                <a:latin typeface="+mj-lt"/>
                <a:ea typeface="+mn-lt"/>
                <a:cs typeface="+mn-lt"/>
              </a:rPr>
              <a:t>Breakdown to scope  = one sprint</a:t>
            </a:r>
          </a:p>
          <a:p>
            <a:pPr marL="285750" indent="-285750">
              <a:buFont typeface="Arial" panose="020B0604020202020204" pitchFamily="34" charset="0"/>
              <a:buChar char="•"/>
            </a:pPr>
            <a:r>
              <a:rPr lang="en-US" sz="1400">
                <a:latin typeface="+mj-lt"/>
                <a:ea typeface="+mn-lt"/>
                <a:cs typeface="+mn-lt"/>
              </a:rPr>
              <a:t>Estimation continually refined</a:t>
            </a:r>
          </a:p>
          <a:p>
            <a:pPr marL="342900" indent="-342900">
              <a:buFont typeface="Arial,Sans-Serif"/>
              <a:buChar char="•"/>
            </a:pPr>
            <a:endParaRPr lang="en-US" sz="1400">
              <a:latin typeface="+mj-lt"/>
              <a:ea typeface="+mn-lt"/>
              <a:cs typeface="+mn-lt"/>
            </a:endParaRPr>
          </a:p>
          <a:p>
            <a:r>
              <a:rPr lang="en-US" sz="1400" b="1">
                <a:latin typeface="+mj-lt"/>
                <a:ea typeface="+mn-lt"/>
                <a:cs typeface="+mn-lt"/>
              </a:rPr>
              <a:t>Sub-Task</a:t>
            </a:r>
            <a:endParaRPr lang="en-US" sz="1400" b="1">
              <a:latin typeface="+mj-lt"/>
              <a:cs typeface="Calibri"/>
            </a:endParaRPr>
          </a:p>
          <a:p>
            <a:pPr marL="342900" indent="-342900">
              <a:buFont typeface="Arial,Sans-Serif"/>
              <a:buChar char="•"/>
            </a:pPr>
            <a:r>
              <a:rPr lang="en-US" sz="1400">
                <a:latin typeface="+mj-lt"/>
                <a:ea typeface="+mn-lt"/>
                <a:cs typeface="+mn-lt"/>
              </a:rPr>
              <a:t>Breakdown to scope  = one dev </a:t>
            </a:r>
          </a:p>
        </p:txBody>
      </p:sp>
      <p:sp>
        <p:nvSpPr>
          <p:cNvPr id="21" name="TextBox 20">
            <a:extLst>
              <a:ext uri="{FF2B5EF4-FFF2-40B4-BE49-F238E27FC236}">
                <a16:creationId xmlns:a16="http://schemas.microsoft.com/office/drawing/2014/main" id="{0AF30FC6-D1A3-F347-8C22-8C7FF834AEF7}"/>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56737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57196C9-5311-9B44-9B54-505FA1F90A11}"/>
              </a:ext>
            </a:extLst>
          </p:cNvPr>
          <p:cNvSpPr/>
          <p:nvPr/>
        </p:nvSpPr>
        <p:spPr>
          <a:xfrm rot="5400000">
            <a:off x="4261368" y="-1180072"/>
            <a:ext cx="3669261" cy="12192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36C61B-2D8D-AD44-8515-12FC4ECA1C8B}"/>
              </a:ext>
            </a:extLst>
          </p:cNvPr>
          <p:cNvSpPr/>
          <p:nvPr/>
        </p:nvSpPr>
        <p:spPr>
          <a:xfrm>
            <a:off x="0" y="1191025"/>
            <a:ext cx="12192000" cy="16981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D723CD9-CF80-8443-BAA3-4C1E9C364447}"/>
              </a:ext>
            </a:extLst>
          </p:cNvPr>
          <p:cNvSpPr>
            <a:spLocks noGrp="1"/>
          </p:cNvSpPr>
          <p:nvPr>
            <p:ph type="title"/>
          </p:nvPr>
        </p:nvSpPr>
        <p:spPr>
          <a:xfrm>
            <a:off x="190500" y="1"/>
            <a:ext cx="12001500" cy="914400"/>
          </a:xfrm>
        </p:spPr>
        <p:txBody>
          <a:bodyPr anchor="ctr">
            <a:normAutofit/>
          </a:bodyPr>
          <a:lstStyle/>
          <a:p>
            <a:r>
              <a:rPr lang="en-US">
                <a:latin typeface="Calibri Light" panose="020F0302020204030204" pitchFamily="34" charset="0"/>
                <a:cs typeface="Calibri Light" panose="020F0302020204030204" pitchFamily="34" charset="0"/>
              </a:rPr>
              <a:t>Current Kony JIRA Config (example: DBX)</a:t>
            </a:r>
          </a:p>
        </p:txBody>
      </p:sp>
      <p:graphicFrame>
        <p:nvGraphicFramePr>
          <p:cNvPr id="6" name="Table 5">
            <a:extLst>
              <a:ext uri="{FF2B5EF4-FFF2-40B4-BE49-F238E27FC236}">
                <a16:creationId xmlns:a16="http://schemas.microsoft.com/office/drawing/2014/main" id="{62A971E2-A1F2-4043-8E3D-C29CE9D09E05}"/>
              </a:ext>
            </a:extLst>
          </p:cNvPr>
          <p:cNvGraphicFramePr>
            <a:graphicFrameLocks noGrp="1"/>
          </p:cNvGraphicFramePr>
          <p:nvPr>
            <p:extLst>
              <p:ext uri="{D42A27DB-BD31-4B8C-83A1-F6EECF244321}">
                <p14:modId xmlns:p14="http://schemas.microsoft.com/office/powerpoint/2010/main" val="1901111026"/>
              </p:ext>
            </p:extLst>
          </p:nvPr>
        </p:nvGraphicFramePr>
        <p:xfrm>
          <a:off x="6475720" y="1305654"/>
          <a:ext cx="5611265" cy="1462584"/>
        </p:xfrm>
        <a:graphic>
          <a:graphicData uri="http://schemas.openxmlformats.org/drawingml/2006/table">
            <a:tbl>
              <a:tblPr/>
              <a:tblGrid>
                <a:gridCol w="821258">
                  <a:extLst>
                    <a:ext uri="{9D8B030D-6E8A-4147-A177-3AD203B41FA5}">
                      <a16:colId xmlns:a16="http://schemas.microsoft.com/office/drawing/2014/main" val="495983165"/>
                    </a:ext>
                  </a:extLst>
                </a:gridCol>
                <a:gridCol w="1800918">
                  <a:extLst>
                    <a:ext uri="{9D8B030D-6E8A-4147-A177-3AD203B41FA5}">
                      <a16:colId xmlns:a16="http://schemas.microsoft.com/office/drawing/2014/main" val="2312950028"/>
                    </a:ext>
                  </a:extLst>
                </a:gridCol>
                <a:gridCol w="1383127">
                  <a:extLst>
                    <a:ext uri="{9D8B030D-6E8A-4147-A177-3AD203B41FA5}">
                      <a16:colId xmlns:a16="http://schemas.microsoft.com/office/drawing/2014/main" val="3316439516"/>
                    </a:ext>
                  </a:extLst>
                </a:gridCol>
                <a:gridCol w="1605962">
                  <a:extLst>
                    <a:ext uri="{9D8B030D-6E8A-4147-A177-3AD203B41FA5}">
                      <a16:colId xmlns:a16="http://schemas.microsoft.com/office/drawing/2014/main" val="38858148"/>
                    </a:ext>
                  </a:extLst>
                </a:gridCol>
              </a:tblGrid>
              <a:tr h="102809">
                <a:tc>
                  <a:txBody>
                    <a:bodyPr/>
                    <a:lstStyle/>
                    <a:p>
                      <a:pPr algn="l" fontAlgn="t"/>
                      <a:r>
                        <a:rPr lang="en-US" sz="1000">
                          <a:effectLst/>
                          <a:latin typeface="+mj-lt"/>
                        </a:rPr>
                        <a:t>KEY</a:t>
                      </a:r>
                    </a:p>
                  </a:txBody>
                  <a:tcPr marL="50691" marR="50691" marT="35484" marB="35484">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t"/>
                      <a:r>
                        <a:rPr lang="en-US" sz="1000">
                          <a:effectLst/>
                          <a:latin typeface="+mj-lt"/>
                        </a:rPr>
                        <a:t>PROJECT</a:t>
                      </a:r>
                    </a:p>
                  </a:txBody>
                  <a:tcPr marL="50691" marR="50691" marT="35484" marB="35484">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t"/>
                      <a:r>
                        <a:rPr lang="en-US" sz="1000">
                          <a:effectLst/>
                          <a:latin typeface="+mj-lt"/>
                        </a:rPr>
                        <a:t>COMPONENT</a:t>
                      </a: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t"/>
                      <a:endParaRPr lang="en-US" sz="1000">
                        <a:effectLst/>
                        <a:latin typeface="+mj-lt"/>
                      </a:endParaRP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361448699"/>
                  </a:ext>
                </a:extLst>
              </a:tr>
              <a:tr h="102809">
                <a:tc>
                  <a:txBody>
                    <a:bodyPr/>
                    <a:lstStyle/>
                    <a:p>
                      <a:pPr algn="l" fontAlgn="t"/>
                      <a:r>
                        <a:rPr lang="en-US" sz="1000">
                          <a:effectLst/>
                          <a:latin typeface="+mj-lt"/>
                        </a:rPr>
                        <a:t>ADP</a:t>
                      </a:r>
                    </a:p>
                  </a:txBody>
                  <a:tcPr marL="50691" marR="50691" marT="35484" marB="35484">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Digital Banking Common</a:t>
                      </a:r>
                    </a:p>
                  </a:txBody>
                  <a:tcPr marL="50691" marR="50691" marT="35484" marB="35484">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Retail Banking</a:t>
                      </a:r>
                    </a:p>
                    <a:p>
                      <a:r>
                        <a:rPr lang="en-US" sz="800" b="0" kern="1200">
                          <a:solidFill>
                            <a:schemeClr val="tx1"/>
                          </a:solidFill>
                          <a:effectLst/>
                          <a:latin typeface="+mj-lt"/>
                          <a:ea typeface="+mn-ea"/>
                          <a:cs typeface="+mn-cs"/>
                        </a:rPr>
                        <a:t>PA-DSS</a:t>
                      </a:r>
                    </a:p>
                    <a:p>
                      <a:r>
                        <a:rPr lang="en-US" sz="800" b="0" kern="1200">
                          <a:solidFill>
                            <a:schemeClr val="tx1"/>
                          </a:solidFill>
                          <a:effectLst/>
                          <a:latin typeface="+mj-lt"/>
                          <a:ea typeface="+mn-ea"/>
                          <a:cs typeface="+mn-cs"/>
                        </a:rPr>
                        <a:t>Onboarding</a:t>
                      </a:r>
                    </a:p>
                    <a:p>
                      <a:r>
                        <a:rPr lang="en-US" sz="800" b="0" kern="1200">
                          <a:solidFill>
                            <a:schemeClr val="tx1"/>
                          </a:solidFill>
                          <a:effectLst/>
                          <a:latin typeface="+mj-lt"/>
                          <a:ea typeface="+mn-ea"/>
                          <a:cs typeface="+mn-cs"/>
                        </a:rPr>
                        <a:t>Miscellaneous</a:t>
                      </a:r>
                    </a:p>
                    <a:p>
                      <a:r>
                        <a:rPr lang="en-US" sz="800" b="0" kern="1200">
                          <a:solidFill>
                            <a:schemeClr val="tx1"/>
                          </a:solidFill>
                          <a:effectLst/>
                          <a:latin typeface="+mj-lt"/>
                          <a:ea typeface="+mn-ea"/>
                          <a:cs typeface="+mn-cs"/>
                        </a:rPr>
                        <a:t>Engage DBX Integration</a:t>
                      </a:r>
                    </a:p>
                    <a:p>
                      <a:r>
                        <a:rPr lang="en-US" sz="800" b="0" kern="1200">
                          <a:solidFill>
                            <a:schemeClr val="tx1"/>
                          </a:solidFill>
                          <a:effectLst/>
                          <a:latin typeface="+mj-lt"/>
                          <a:ea typeface="+mn-ea"/>
                          <a:cs typeface="+mn-cs"/>
                        </a:rPr>
                        <a:t>Digital Banking Platform</a:t>
                      </a:r>
                    </a:p>
                    <a:p>
                      <a:r>
                        <a:rPr lang="en-US" sz="800" b="0" kern="1200">
                          <a:solidFill>
                            <a:schemeClr val="tx1"/>
                          </a:solidFill>
                          <a:effectLst/>
                          <a:latin typeface="+mj-lt"/>
                          <a:ea typeface="+mn-ea"/>
                          <a:cs typeface="+mn-cs"/>
                        </a:rPr>
                        <a:t>DBX Implementation</a:t>
                      </a: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p>
                      <a:r>
                        <a:rPr lang="en-US" sz="800" b="0" kern="1200">
                          <a:solidFill>
                            <a:schemeClr val="tx1"/>
                          </a:solidFill>
                          <a:effectLst/>
                          <a:latin typeface="+mn-lt"/>
                          <a:ea typeface="+mn-ea"/>
                          <a:cs typeface="+mn-cs"/>
                        </a:rPr>
                        <a:t>Business Banking</a:t>
                      </a:r>
                    </a:p>
                    <a:p>
                      <a:r>
                        <a:rPr lang="en-US" sz="800" b="0" kern="1200">
                          <a:solidFill>
                            <a:schemeClr val="tx1"/>
                          </a:solidFill>
                          <a:effectLst/>
                          <a:latin typeface="+mn-lt"/>
                          <a:ea typeface="+mn-ea"/>
                          <a:cs typeface="+mn-cs"/>
                        </a:rPr>
                        <a:t>Apps Integration</a:t>
                      </a:r>
                    </a:p>
                    <a:p>
                      <a:r>
                        <a:rPr lang="en-US" sz="800" b="0" kern="1200">
                          <a:solidFill>
                            <a:schemeClr val="tx1"/>
                          </a:solidFill>
                          <a:effectLst/>
                          <a:latin typeface="+mn-lt"/>
                          <a:ea typeface="+mn-ea"/>
                          <a:cs typeface="+mn-cs"/>
                        </a:rPr>
                        <a:t>Apps Architecture</a:t>
                      </a:r>
                    </a:p>
                    <a:p>
                      <a:r>
                        <a:rPr lang="en-US" sz="800" b="0" kern="1200">
                          <a:solidFill>
                            <a:schemeClr val="tx1"/>
                          </a:solidFill>
                          <a:effectLst/>
                          <a:latin typeface="+mn-lt"/>
                          <a:ea typeface="+mn-ea"/>
                          <a:cs typeface="+mn-cs"/>
                        </a:rPr>
                        <a:t>App Fit</a:t>
                      </a:r>
                    </a:p>
                    <a:p>
                      <a:endParaRPr lang="en-US" sz="800" b="0" kern="1200">
                        <a:solidFill>
                          <a:schemeClr val="tx1"/>
                        </a:solidFill>
                        <a:effectLst/>
                        <a:latin typeface="+mj-lt"/>
                        <a:ea typeface="+mn-ea"/>
                        <a:cs typeface="+mn-cs"/>
                      </a:endParaRP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44863211"/>
                  </a:ext>
                </a:extLst>
              </a:tr>
              <a:tr h="102809">
                <a:tc>
                  <a:txBody>
                    <a:bodyPr/>
                    <a:lstStyle/>
                    <a:p>
                      <a:pPr algn="l" fontAlgn="t"/>
                      <a:r>
                        <a:rPr lang="en-US" sz="1000">
                          <a:effectLst/>
                          <a:latin typeface="+mj-lt"/>
                        </a:rPr>
                        <a:t>JDPAL</a:t>
                      </a:r>
                    </a:p>
                  </a:txBody>
                  <a:tcPr marL="50691" marR="50691" marT="35484" marB="35484">
                    <a:lnL w="1270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JDP App Loans</a:t>
                      </a:r>
                    </a:p>
                  </a:txBody>
                  <a:tcPr marL="50691" marR="50691" marT="35484" marB="35484">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Customer 360</a:t>
                      </a:r>
                    </a:p>
                    <a:p>
                      <a:r>
                        <a:rPr lang="en-US" sz="800" b="0" kern="1200">
                          <a:solidFill>
                            <a:schemeClr val="tx1"/>
                          </a:solidFill>
                          <a:effectLst/>
                          <a:latin typeface="+mj-lt"/>
                          <a:ea typeface="+mn-ea"/>
                          <a:cs typeface="+mn-cs"/>
                        </a:rPr>
                        <a:t>Consumer Lending</a:t>
                      </a: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800" b="0" kern="1200">
                        <a:solidFill>
                          <a:schemeClr val="tx1"/>
                        </a:solidFill>
                        <a:effectLst/>
                        <a:latin typeface="+mj-lt"/>
                        <a:ea typeface="+mn-ea"/>
                        <a:cs typeface="+mn-cs"/>
                      </a:endParaRPr>
                    </a:p>
                  </a:txBody>
                  <a:tcPr marL="50691" marR="50691" marT="35484" marB="35484">
                    <a:lnL w="952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3210316"/>
                  </a:ext>
                </a:extLst>
              </a:tr>
            </a:tbl>
          </a:graphicData>
        </a:graphic>
      </p:graphicFrame>
      <p:graphicFrame>
        <p:nvGraphicFramePr>
          <p:cNvPr id="19" name="Table 18">
            <a:extLst>
              <a:ext uri="{FF2B5EF4-FFF2-40B4-BE49-F238E27FC236}">
                <a16:creationId xmlns:a16="http://schemas.microsoft.com/office/drawing/2014/main" id="{7DD16E02-586F-1D45-9A91-EAF67B6B2728}"/>
              </a:ext>
            </a:extLst>
          </p:cNvPr>
          <p:cNvGraphicFramePr>
            <a:graphicFrameLocks noGrp="1"/>
          </p:cNvGraphicFramePr>
          <p:nvPr>
            <p:extLst>
              <p:ext uri="{D42A27DB-BD31-4B8C-83A1-F6EECF244321}">
                <p14:modId xmlns:p14="http://schemas.microsoft.com/office/powerpoint/2010/main" val="990713028"/>
              </p:ext>
            </p:extLst>
          </p:nvPr>
        </p:nvGraphicFramePr>
        <p:xfrm>
          <a:off x="6485269" y="3193693"/>
          <a:ext cx="5596315" cy="3434052"/>
        </p:xfrm>
        <a:graphic>
          <a:graphicData uri="http://schemas.openxmlformats.org/drawingml/2006/table">
            <a:tbl>
              <a:tblPr/>
              <a:tblGrid>
                <a:gridCol w="883718">
                  <a:extLst>
                    <a:ext uri="{9D8B030D-6E8A-4147-A177-3AD203B41FA5}">
                      <a16:colId xmlns:a16="http://schemas.microsoft.com/office/drawing/2014/main" val="495983165"/>
                    </a:ext>
                  </a:extLst>
                </a:gridCol>
                <a:gridCol w="1798064">
                  <a:extLst>
                    <a:ext uri="{9D8B030D-6E8A-4147-A177-3AD203B41FA5}">
                      <a16:colId xmlns:a16="http://schemas.microsoft.com/office/drawing/2014/main" val="2312950028"/>
                    </a:ext>
                  </a:extLst>
                </a:gridCol>
                <a:gridCol w="1375442">
                  <a:extLst>
                    <a:ext uri="{9D8B030D-6E8A-4147-A177-3AD203B41FA5}">
                      <a16:colId xmlns:a16="http://schemas.microsoft.com/office/drawing/2014/main" val="3316439516"/>
                    </a:ext>
                  </a:extLst>
                </a:gridCol>
                <a:gridCol w="1539091">
                  <a:extLst>
                    <a:ext uri="{9D8B030D-6E8A-4147-A177-3AD203B41FA5}">
                      <a16:colId xmlns:a16="http://schemas.microsoft.com/office/drawing/2014/main" val="3415341586"/>
                    </a:ext>
                  </a:extLst>
                </a:gridCol>
              </a:tblGrid>
              <a:tr h="100538">
                <a:tc>
                  <a:txBody>
                    <a:bodyPr/>
                    <a:lstStyle/>
                    <a:p>
                      <a:pPr algn="l" fontAlgn="t"/>
                      <a:r>
                        <a:rPr lang="en-US" sz="1000">
                          <a:effectLst/>
                          <a:latin typeface="+mj-lt"/>
                        </a:rPr>
                        <a:t>KEY</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t"/>
                      <a:r>
                        <a:rPr lang="en-US" sz="1000">
                          <a:effectLst/>
                          <a:latin typeface="+mj-lt"/>
                        </a:rPr>
                        <a:t>PROJECT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t"/>
                      <a:r>
                        <a:rPr lang="en-US" sz="1000">
                          <a:effectLst/>
                          <a:latin typeface="+mj-lt"/>
                        </a:rPr>
                        <a:t>COMPONENT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t"/>
                      <a:endParaRPr lang="en-US" sz="1000">
                        <a:effectLst/>
                        <a:latin typeface="+mj-lt"/>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361448699"/>
                  </a:ext>
                </a:extLst>
              </a:tr>
              <a:tr h="241292">
                <a:tc>
                  <a:txBody>
                    <a:bodyPr/>
                    <a:lstStyle/>
                    <a:p>
                      <a:pPr algn="l" fontAlgn="t"/>
                      <a:r>
                        <a:rPr lang="en-US" sz="1000">
                          <a:effectLst/>
                          <a:latin typeface="+mj-lt"/>
                        </a:rPr>
                        <a:t>AAC</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Customer 360</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Online Banking</a:t>
                      </a:r>
                    </a:p>
                    <a:p>
                      <a:r>
                        <a:rPr lang="en-US" sz="800" b="0" kern="1200">
                          <a:solidFill>
                            <a:schemeClr val="tx1"/>
                          </a:solidFill>
                          <a:effectLst/>
                          <a:latin typeface="+mj-lt"/>
                          <a:ea typeface="+mn-ea"/>
                          <a:cs typeface="+mn-cs"/>
                        </a:rPr>
                        <a:t>Mobile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50951642"/>
                  </a:ext>
                </a:extLst>
              </a:tr>
              <a:tr h="241292">
                <a:tc>
                  <a:txBody>
                    <a:bodyPr/>
                    <a:lstStyle/>
                    <a:p>
                      <a:pPr algn="l" fontAlgn="t"/>
                      <a:r>
                        <a:rPr lang="en-US" sz="1000">
                          <a:effectLst/>
                          <a:latin typeface="+mj-lt"/>
                        </a:rPr>
                        <a:t>ADBL</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Apps Consumer Lending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29289961"/>
                  </a:ext>
                </a:extLst>
              </a:tr>
              <a:tr h="321723">
                <a:tc>
                  <a:txBody>
                    <a:bodyPr/>
                    <a:lstStyle/>
                    <a:p>
                      <a:pPr algn="l" fontAlgn="t"/>
                      <a:r>
                        <a:rPr lang="en-US" sz="1000">
                          <a:effectLst/>
                          <a:latin typeface="+mj-lt"/>
                        </a:rPr>
                        <a:t>AARC</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Apps Architecture</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Online Banking</a:t>
                      </a:r>
                      <a:br>
                        <a:rPr lang="en-US" sz="800" b="0" kern="1200">
                          <a:solidFill>
                            <a:schemeClr val="tx1"/>
                          </a:solidFill>
                          <a:effectLst/>
                          <a:latin typeface="+mj-lt"/>
                          <a:ea typeface="+mn-ea"/>
                          <a:cs typeface="+mn-cs"/>
                        </a:rPr>
                      </a:br>
                      <a:r>
                        <a:rPr lang="en-US" sz="800" b="0" kern="1200">
                          <a:solidFill>
                            <a:schemeClr val="tx1"/>
                          </a:solidFill>
                          <a:effectLst/>
                          <a:latin typeface="+mj-lt"/>
                          <a:ea typeface="+mn-ea"/>
                          <a:cs typeface="+mn-cs"/>
                        </a:rPr>
                        <a:t>Mobile Banking</a:t>
                      </a:r>
                      <a:br>
                        <a:rPr lang="en-US" sz="800" b="0" kern="1200">
                          <a:solidFill>
                            <a:schemeClr val="tx1"/>
                          </a:solidFill>
                          <a:effectLst/>
                          <a:latin typeface="+mj-lt"/>
                          <a:ea typeface="+mn-ea"/>
                          <a:cs typeface="+mn-cs"/>
                        </a:rPr>
                      </a:br>
                      <a:r>
                        <a:rPr lang="en-US" sz="800" b="0" kern="1200">
                          <a:solidFill>
                            <a:schemeClr val="tx1"/>
                          </a:solidFill>
                          <a:effectLst/>
                          <a:latin typeface="+mj-lt"/>
                          <a:ea typeface="+mn-ea"/>
                          <a:cs typeface="+mn-cs"/>
                        </a:rPr>
                        <a:t>Digital Banking Platform</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br>
                        <a:rPr lang="en-US" sz="800" b="0" kern="1200">
                          <a:solidFill>
                            <a:schemeClr val="tx1"/>
                          </a:solidFill>
                          <a:effectLst/>
                          <a:latin typeface="+mn-lt"/>
                          <a:ea typeface="+mn-ea"/>
                          <a:cs typeface="+mn-cs"/>
                        </a:rPr>
                      </a:br>
                      <a:r>
                        <a:rPr lang="en-US" sz="800" b="0" kern="1200">
                          <a:solidFill>
                            <a:schemeClr val="tx1"/>
                          </a:solidFill>
                          <a:effectLst/>
                          <a:latin typeface="+mn-lt"/>
                          <a:ea typeface="+mn-ea"/>
                          <a:cs typeface="+mn-cs"/>
                        </a:rPr>
                        <a:t>Apps Architecture</a:t>
                      </a: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98314058"/>
                  </a:ext>
                </a:extLst>
              </a:tr>
              <a:tr h="241292">
                <a:tc>
                  <a:txBody>
                    <a:bodyPr/>
                    <a:lstStyle/>
                    <a:p>
                      <a:pPr algn="l" fontAlgn="t"/>
                      <a:r>
                        <a:rPr lang="en-US" sz="1000">
                          <a:effectLst/>
                          <a:latin typeface="+mj-lt"/>
                        </a:rPr>
                        <a:t>ARB</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Apps Retail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RB Tablet</a:t>
                      </a:r>
                    </a:p>
                    <a:p>
                      <a:r>
                        <a:rPr lang="en-US" sz="800" b="0" kern="1200">
                          <a:solidFill>
                            <a:schemeClr val="tx1"/>
                          </a:solidFill>
                          <a:effectLst/>
                          <a:latin typeface="+mj-lt"/>
                          <a:ea typeface="+mn-ea"/>
                          <a:cs typeface="+mn-cs"/>
                        </a:rPr>
                        <a:t>Online Banking</a:t>
                      </a:r>
                    </a:p>
                    <a:p>
                      <a:r>
                        <a:rPr lang="en-US" sz="800" b="0" kern="1200">
                          <a:solidFill>
                            <a:schemeClr val="tx1"/>
                          </a:solidFill>
                          <a:effectLst/>
                          <a:latin typeface="+mj-lt"/>
                          <a:ea typeface="+mn-ea"/>
                          <a:cs typeface="+mn-cs"/>
                        </a:rPr>
                        <a:t>Mobile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Digital Banking Platform</a:t>
                      </a:r>
                    </a:p>
                    <a:p>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42818826"/>
                  </a:ext>
                </a:extLst>
              </a:tr>
              <a:tr h="160862">
                <a:tc>
                  <a:txBody>
                    <a:bodyPr/>
                    <a:lstStyle/>
                    <a:p>
                      <a:pPr algn="l" fontAlgn="t"/>
                      <a:r>
                        <a:rPr lang="en-US" sz="1000">
                          <a:effectLst/>
                          <a:latin typeface="+mj-lt"/>
                        </a:rPr>
                        <a:t>AOLB</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Online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800" b="0" kern="1200">
                          <a:solidFill>
                            <a:schemeClr val="tx1"/>
                          </a:solidFill>
                          <a:effectLst/>
                          <a:latin typeface="+mj-lt"/>
                          <a:ea typeface="+mn-ea"/>
                          <a:cs typeface="+mn-cs"/>
                        </a:rPr>
                        <a:t>Online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endParaRPr lang="en-US" sz="800">
                        <a:effectLst/>
                        <a:latin typeface="+mj-lt"/>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1934933"/>
                  </a:ext>
                </a:extLst>
              </a:tr>
              <a:tr h="160862">
                <a:tc>
                  <a:txBody>
                    <a:bodyPr/>
                    <a:lstStyle/>
                    <a:p>
                      <a:pPr algn="l" fontAlgn="t"/>
                      <a:r>
                        <a:rPr lang="en-US" sz="1000">
                          <a:effectLst/>
                          <a:latin typeface="+mj-lt"/>
                        </a:rPr>
                        <a:t>ANUO</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DBX Onboarding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0" kern="1200">
                          <a:solidFill>
                            <a:schemeClr val="tx1"/>
                          </a:solidFill>
                          <a:effectLst/>
                          <a:latin typeface="+mj-lt"/>
                          <a:ea typeface="+mn-ea"/>
                          <a:cs typeface="+mn-cs"/>
                        </a:rPr>
                        <a:t>Onboarding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60115963"/>
                  </a:ext>
                </a:extLst>
              </a:tr>
              <a:tr h="241292">
                <a:tc>
                  <a:txBody>
                    <a:bodyPr/>
                    <a:lstStyle/>
                    <a:p>
                      <a:pPr algn="l" fontAlgn="t"/>
                      <a:r>
                        <a:rPr lang="en-US" sz="1000">
                          <a:effectLst/>
                          <a:latin typeface="+mj-lt"/>
                        </a:rPr>
                        <a:t>ADBP</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Digital Banking Platform</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Online Banking</a:t>
                      </a:r>
                    </a:p>
                    <a:p>
                      <a:r>
                        <a:rPr lang="en-US" sz="800" b="0" kern="1200">
                          <a:solidFill>
                            <a:schemeClr val="tx1"/>
                          </a:solidFill>
                          <a:effectLst/>
                          <a:latin typeface="+mj-lt"/>
                          <a:ea typeface="+mn-ea"/>
                          <a:cs typeface="+mn-cs"/>
                        </a:rPr>
                        <a:t>Digital Banking Platform</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04170684"/>
                  </a:ext>
                </a:extLst>
              </a:tr>
              <a:tr h="160862">
                <a:tc>
                  <a:txBody>
                    <a:bodyPr/>
                    <a:lstStyle/>
                    <a:p>
                      <a:pPr algn="l" fontAlgn="t"/>
                      <a:r>
                        <a:rPr lang="en-US" sz="1000">
                          <a:effectLst/>
                          <a:latin typeface="+mj-lt"/>
                        </a:rPr>
                        <a:t>APPINT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Integration</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800">
                          <a:effectLst/>
                          <a:latin typeface="+mj-lt"/>
                        </a:rPr>
                        <a:t>Integration</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endParaRPr lang="en-US" sz="800">
                        <a:effectLst/>
                        <a:latin typeface="+mj-lt"/>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31990562"/>
                  </a:ext>
                </a:extLst>
              </a:tr>
              <a:tr h="160862">
                <a:tc>
                  <a:txBody>
                    <a:bodyPr/>
                    <a:lstStyle/>
                    <a:p>
                      <a:pPr algn="l" fontAlgn="t"/>
                      <a:r>
                        <a:rPr lang="en-US" sz="1000">
                          <a:effectLst/>
                          <a:latin typeface="+mj-lt"/>
                        </a:rPr>
                        <a:t>ARBT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Retail Banking Tablet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800">
                          <a:effectLst/>
                          <a:latin typeface="+mj-lt"/>
                        </a:rPr>
                        <a:t>RB Tablet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endParaRPr lang="en-US" sz="800">
                        <a:effectLst/>
                        <a:latin typeface="+mj-lt"/>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61886677"/>
                  </a:ext>
                </a:extLst>
              </a:tr>
              <a:tr h="160862">
                <a:tc>
                  <a:txBody>
                    <a:bodyPr/>
                    <a:lstStyle/>
                    <a:p>
                      <a:pPr algn="l" fontAlgn="t"/>
                      <a:r>
                        <a:rPr lang="en-US" sz="1000">
                          <a:effectLst/>
                          <a:latin typeface="+mj-lt"/>
                        </a:rPr>
                        <a:t>DBB</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Business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0" kern="1200">
                          <a:solidFill>
                            <a:schemeClr val="tx1"/>
                          </a:solidFill>
                          <a:effectLst/>
                          <a:latin typeface="+mj-lt"/>
                          <a:ea typeface="+mn-ea"/>
                          <a:cs typeface="+mn-cs"/>
                        </a:rPr>
                        <a:t>Business Banking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7002473"/>
                  </a:ext>
                </a:extLst>
              </a:tr>
              <a:tr h="160862">
                <a:tc>
                  <a:txBody>
                    <a:bodyPr/>
                    <a:lstStyle/>
                    <a:p>
                      <a:pPr algn="l" fontAlgn="t"/>
                      <a:r>
                        <a:rPr lang="en-US" sz="1000">
                          <a:effectLst/>
                          <a:latin typeface="+mj-lt"/>
                        </a:rPr>
                        <a:t>AAF</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 Fit</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0" kern="1200" err="1">
                          <a:solidFill>
                            <a:schemeClr val="tx1"/>
                          </a:solidFill>
                          <a:effectLst/>
                          <a:latin typeface="+mj-lt"/>
                          <a:ea typeface="+mn-ea"/>
                          <a:cs typeface="+mn-cs"/>
                        </a:rPr>
                        <a:t>AppFit</a:t>
                      </a: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2433658"/>
                  </a:ext>
                </a:extLst>
              </a:tr>
              <a:tr h="482585">
                <a:tc>
                  <a:txBody>
                    <a:bodyPr/>
                    <a:lstStyle/>
                    <a:p>
                      <a:pPr algn="l" fontAlgn="t"/>
                      <a:r>
                        <a:rPr lang="en-US" sz="1000">
                          <a:effectLst/>
                          <a:latin typeface="+mj-lt"/>
                        </a:rPr>
                        <a:t>AUX*</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Apps UX/UI</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j-lt"/>
                          <a:ea typeface="+mn-ea"/>
                          <a:cs typeface="+mn-cs"/>
                        </a:rPr>
                        <a:t>RB Tablet</a:t>
                      </a:r>
                    </a:p>
                    <a:p>
                      <a:r>
                        <a:rPr lang="en-US" sz="800" b="0" kern="1200">
                          <a:solidFill>
                            <a:schemeClr val="tx1"/>
                          </a:solidFill>
                          <a:effectLst/>
                          <a:latin typeface="+mj-lt"/>
                          <a:ea typeface="+mn-ea"/>
                          <a:cs typeface="+mn-cs"/>
                        </a:rPr>
                        <a:t>Online Banking</a:t>
                      </a:r>
                    </a:p>
                    <a:p>
                      <a:r>
                        <a:rPr lang="en-US" sz="800" b="0" kern="1200">
                          <a:solidFill>
                            <a:schemeClr val="tx1"/>
                          </a:solidFill>
                          <a:effectLst/>
                          <a:latin typeface="+mj-lt"/>
                          <a:ea typeface="+mn-ea"/>
                          <a:cs typeface="+mn-cs"/>
                        </a:rPr>
                        <a:t>Onboarding</a:t>
                      </a:r>
                    </a:p>
                    <a:p>
                      <a:r>
                        <a:rPr lang="en-US" sz="800" b="0" kern="1200">
                          <a:solidFill>
                            <a:schemeClr val="tx1"/>
                          </a:solidFill>
                          <a:effectLst/>
                          <a:latin typeface="+mj-lt"/>
                          <a:ea typeface="+mn-ea"/>
                          <a:cs typeface="+mn-cs"/>
                        </a:rPr>
                        <a:t>Mobile Banking</a:t>
                      </a:r>
                    </a:p>
                    <a:p>
                      <a:r>
                        <a:rPr lang="en-US" sz="800" b="0" kern="1200">
                          <a:solidFill>
                            <a:schemeClr val="tx1"/>
                          </a:solidFill>
                          <a:effectLst/>
                          <a:latin typeface="+mj-lt"/>
                          <a:ea typeface="+mn-ea"/>
                          <a:cs typeface="+mn-cs"/>
                        </a:rPr>
                        <a:t>DBX Implementation</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p>
                      <a:r>
                        <a:rPr lang="en-US" sz="800" b="0" kern="1200">
                          <a:solidFill>
                            <a:schemeClr val="tx1"/>
                          </a:solidFill>
                          <a:effectLst/>
                          <a:latin typeface="+mn-lt"/>
                          <a:ea typeface="+mn-ea"/>
                          <a:cs typeface="+mn-cs"/>
                        </a:rPr>
                        <a:t>Business Banking</a:t>
                      </a:r>
                    </a:p>
                    <a:p>
                      <a:r>
                        <a:rPr lang="en-US" sz="800" b="0" kern="1200" err="1">
                          <a:solidFill>
                            <a:schemeClr val="tx1"/>
                          </a:solidFill>
                          <a:effectLst/>
                          <a:latin typeface="+mn-lt"/>
                          <a:ea typeface="+mn-ea"/>
                          <a:cs typeface="+mn-cs"/>
                        </a:rPr>
                        <a:t>AppFit</a:t>
                      </a:r>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2737267"/>
                  </a:ext>
                </a:extLst>
              </a:tr>
              <a:tr h="241292">
                <a:tc>
                  <a:txBody>
                    <a:bodyPr/>
                    <a:lstStyle/>
                    <a:p>
                      <a:pPr algn="l" fontAlgn="t"/>
                      <a:r>
                        <a:rPr lang="en-US" sz="1000">
                          <a:effectLst/>
                          <a:latin typeface="+mj-lt"/>
                        </a:rPr>
                        <a:t>JDP_ORNL*</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000">
                          <a:effectLst/>
                          <a:latin typeface="+mj-lt"/>
                        </a:rPr>
                        <a:t>JDP App Loans</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800" b="0" kern="1200">
                        <a:solidFill>
                          <a:schemeClr val="tx1"/>
                        </a:solidFill>
                        <a:effectLst/>
                        <a:latin typeface="+mj-lt"/>
                        <a:ea typeface="+mn-ea"/>
                        <a:cs typeface="+mn-cs"/>
                      </a:endParaRP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800" b="0" kern="1200">
                          <a:solidFill>
                            <a:schemeClr val="tx1"/>
                          </a:solidFill>
                          <a:effectLst/>
                          <a:latin typeface="+mn-lt"/>
                          <a:ea typeface="+mn-ea"/>
                          <a:cs typeface="+mn-cs"/>
                        </a:rPr>
                        <a:t>Customer 360</a:t>
                      </a:r>
                    </a:p>
                    <a:p>
                      <a:r>
                        <a:rPr lang="en-US" sz="800" b="0" kern="1200">
                          <a:solidFill>
                            <a:schemeClr val="tx1"/>
                          </a:solidFill>
                          <a:effectLst/>
                          <a:latin typeface="+mn-lt"/>
                          <a:ea typeface="+mn-ea"/>
                          <a:cs typeface="+mn-cs"/>
                        </a:rPr>
                        <a:t>Consumer Lending</a:t>
                      </a:r>
                    </a:p>
                  </a:txBody>
                  <a:tcPr marL="45720" marR="45720" marT="0" marB="0">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66573406"/>
                  </a:ext>
                </a:extLst>
              </a:tr>
            </a:tbl>
          </a:graphicData>
        </a:graphic>
      </p:graphicFrame>
      <p:sp>
        <p:nvSpPr>
          <p:cNvPr id="41" name="TextBox 40">
            <a:extLst>
              <a:ext uri="{FF2B5EF4-FFF2-40B4-BE49-F238E27FC236}">
                <a16:creationId xmlns:a16="http://schemas.microsoft.com/office/drawing/2014/main" id="{3CB33D89-F97D-A14E-9B2B-34038FAFB044}"/>
              </a:ext>
            </a:extLst>
          </p:cNvPr>
          <p:cNvSpPr txBox="1"/>
          <p:nvPr/>
        </p:nvSpPr>
        <p:spPr>
          <a:xfrm>
            <a:off x="1743066" y="4422098"/>
            <a:ext cx="0" cy="0"/>
          </a:xfrm>
          <a:prstGeom prst="rect">
            <a:avLst/>
          </a:prstGeom>
          <a:ln>
            <a:solidFill>
              <a:schemeClr val="accent1"/>
            </a:solidFill>
          </a:ln>
        </p:spPr>
        <p:txBody>
          <a:bodyPr vert="horz" wrap="none" lIns="91440" tIns="45720" rIns="91440" bIns="45720" rtlCol="0" anchor="t" anchorCtr="0">
            <a:normAutofit fontScale="25000" lnSpcReduction="20000"/>
          </a:bodyPr>
          <a:lstStyle/>
          <a:p>
            <a:endParaRPr lang="en-US"/>
          </a:p>
        </p:txBody>
      </p:sp>
      <p:sp>
        <p:nvSpPr>
          <p:cNvPr id="21" name="Rectangle 20">
            <a:extLst>
              <a:ext uri="{FF2B5EF4-FFF2-40B4-BE49-F238E27FC236}">
                <a16:creationId xmlns:a16="http://schemas.microsoft.com/office/drawing/2014/main" id="{15CBB6DB-7424-414D-98ED-91156BCA15B1}"/>
              </a:ext>
            </a:extLst>
          </p:cNvPr>
          <p:cNvSpPr/>
          <p:nvPr/>
        </p:nvSpPr>
        <p:spPr>
          <a:xfrm>
            <a:off x="138313" y="3173506"/>
            <a:ext cx="2904566" cy="3432285"/>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Project - AAC</a:t>
            </a:r>
          </a:p>
        </p:txBody>
      </p:sp>
      <p:pic>
        <p:nvPicPr>
          <p:cNvPr id="23" name="Picture 22" descr="A screenshot of a cell phone&#10;&#10;Description automatically generated">
            <a:extLst>
              <a:ext uri="{FF2B5EF4-FFF2-40B4-BE49-F238E27FC236}">
                <a16:creationId xmlns:a16="http://schemas.microsoft.com/office/drawing/2014/main" id="{2DEC7C58-6C96-524F-BFF1-7FAA2939D8D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71875" y="6255654"/>
            <a:ext cx="1239446" cy="310879"/>
          </a:xfrm>
          <a:prstGeom prst="rect">
            <a:avLst/>
          </a:prstGeom>
          <a:solidFill>
            <a:schemeClr val="bg1"/>
          </a:solidFill>
        </p:spPr>
      </p:pic>
      <p:pic>
        <p:nvPicPr>
          <p:cNvPr id="26" name="Picture 25" descr="A screenshot of a cell phone&#10;&#10;Description automatically generated">
            <a:extLst>
              <a:ext uri="{FF2B5EF4-FFF2-40B4-BE49-F238E27FC236}">
                <a16:creationId xmlns:a16="http://schemas.microsoft.com/office/drawing/2014/main" id="{6AB4B887-AC93-EC4E-A867-59F6F17CC04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0695" y="6219082"/>
            <a:ext cx="614222" cy="372352"/>
          </a:xfrm>
          <a:prstGeom prst="rect">
            <a:avLst/>
          </a:prstGeom>
          <a:solidFill>
            <a:schemeClr val="bg1"/>
          </a:solidFill>
        </p:spPr>
      </p:pic>
      <p:cxnSp>
        <p:nvCxnSpPr>
          <p:cNvPr id="27" name="Straight Connector 26">
            <a:extLst>
              <a:ext uri="{FF2B5EF4-FFF2-40B4-BE49-F238E27FC236}">
                <a16:creationId xmlns:a16="http://schemas.microsoft.com/office/drawing/2014/main" id="{4DE523FA-99B0-0540-9BB8-F25A7CBC903D}"/>
              </a:ext>
            </a:extLst>
          </p:cNvPr>
          <p:cNvCxnSpPr/>
          <p:nvPr/>
        </p:nvCxnSpPr>
        <p:spPr>
          <a:xfrm>
            <a:off x="670357" y="6100371"/>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9D7DA72-0525-CD43-949F-FD7E7FAA4F62}"/>
              </a:ext>
            </a:extLst>
          </p:cNvPr>
          <p:cNvSpPr txBox="1"/>
          <p:nvPr/>
        </p:nvSpPr>
        <p:spPr>
          <a:xfrm>
            <a:off x="1980559" y="1304604"/>
            <a:ext cx="3483864" cy="1469332"/>
          </a:xfrm>
          <a:prstGeom prst="rect">
            <a:avLst/>
          </a:prstGeom>
          <a:solidFill>
            <a:schemeClr val="bg1"/>
          </a:solidFill>
          <a:ln w="6350">
            <a:noFill/>
          </a:ln>
        </p:spPr>
        <p:txBody>
          <a:bodyPr vert="horz" wrap="square" lIns="91440" tIns="45720" rIns="91440" bIns="45720" rtlCol="0" anchor="t" anchorCtr="0">
            <a:normAutofit/>
          </a:bodyPr>
          <a:lstStyle/>
          <a:p>
            <a:pPr algn="ctr"/>
            <a:r>
              <a:rPr lang="en-US"/>
              <a:t>Program - ADP</a:t>
            </a:r>
          </a:p>
        </p:txBody>
      </p:sp>
      <p:pic>
        <p:nvPicPr>
          <p:cNvPr id="42" name="Picture 41" descr="A close up of a logo&#10;&#10;Description automatically generated">
            <a:extLst>
              <a:ext uri="{FF2B5EF4-FFF2-40B4-BE49-F238E27FC236}">
                <a16:creationId xmlns:a16="http://schemas.microsoft.com/office/drawing/2014/main" id="{47D5B16C-8634-E545-940C-F6472EF0D92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357154" y="1953129"/>
            <a:ext cx="822234" cy="276744"/>
          </a:xfrm>
          <a:prstGeom prst="rect">
            <a:avLst/>
          </a:prstGeom>
          <a:noFill/>
        </p:spPr>
      </p:pic>
      <p:pic>
        <p:nvPicPr>
          <p:cNvPr id="39" name="Picture 38" descr="A close up of a logo&#10;&#10;Description automatically generated">
            <a:extLst>
              <a:ext uri="{FF2B5EF4-FFF2-40B4-BE49-F238E27FC236}">
                <a16:creationId xmlns:a16="http://schemas.microsoft.com/office/drawing/2014/main" id="{2071B046-5D2E-BA4A-8A4C-A285BAD423A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338866" y="1596513"/>
            <a:ext cx="843570" cy="316368"/>
          </a:xfrm>
          <a:prstGeom prst="rect">
            <a:avLst/>
          </a:prstGeom>
          <a:noFill/>
        </p:spPr>
      </p:pic>
      <p:pic>
        <p:nvPicPr>
          <p:cNvPr id="44" name="Picture 43" descr="A close up of a logo&#10;&#10;Description automatically generated">
            <a:extLst>
              <a:ext uri="{FF2B5EF4-FFF2-40B4-BE49-F238E27FC236}">
                <a16:creationId xmlns:a16="http://schemas.microsoft.com/office/drawing/2014/main" id="{1661E5A0-C9E0-2A46-83DD-7FC1CBC52F8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355873" y="2282262"/>
            <a:ext cx="602480" cy="245785"/>
          </a:xfrm>
          <a:prstGeom prst="rect">
            <a:avLst/>
          </a:prstGeom>
          <a:noFill/>
        </p:spPr>
      </p:pic>
      <p:pic>
        <p:nvPicPr>
          <p:cNvPr id="46" name="Picture 45" descr="A screenshot of a cell phone&#10;&#10;Description automatically generated">
            <a:extLst>
              <a:ext uri="{FF2B5EF4-FFF2-40B4-BE49-F238E27FC236}">
                <a16:creationId xmlns:a16="http://schemas.microsoft.com/office/drawing/2014/main" id="{4CADFAA9-7734-A941-80C1-624A1F14ED3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03876" y="3531731"/>
            <a:ext cx="806742" cy="372354"/>
          </a:xfrm>
          <a:prstGeom prst="rect">
            <a:avLst/>
          </a:prstGeom>
          <a:solidFill>
            <a:schemeClr val="bg1"/>
          </a:solidFill>
        </p:spPr>
      </p:pic>
      <p:pic>
        <p:nvPicPr>
          <p:cNvPr id="47" name="Picture 46" descr="A screenshot of a cell phone&#10;&#10;Description automatically generated">
            <a:extLst>
              <a:ext uri="{FF2B5EF4-FFF2-40B4-BE49-F238E27FC236}">
                <a16:creationId xmlns:a16="http://schemas.microsoft.com/office/drawing/2014/main" id="{278647EF-F1EC-7E46-97A5-B58A63E69094}"/>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573518" y="3489580"/>
            <a:ext cx="1270614" cy="386403"/>
          </a:xfrm>
          <a:prstGeom prst="rect">
            <a:avLst/>
          </a:prstGeom>
          <a:solidFill>
            <a:schemeClr val="bg1"/>
          </a:solidFill>
        </p:spPr>
      </p:pic>
      <p:pic>
        <p:nvPicPr>
          <p:cNvPr id="48" name="Picture 47" descr="A screenshot of a cell phone&#10;&#10;Description automatically generated">
            <a:extLst>
              <a:ext uri="{FF2B5EF4-FFF2-40B4-BE49-F238E27FC236}">
                <a16:creationId xmlns:a16="http://schemas.microsoft.com/office/drawing/2014/main" id="{4EDC906A-ADE8-FF4E-B2A7-C022978DE1D7}"/>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601344" y="4420555"/>
            <a:ext cx="887414" cy="337225"/>
          </a:xfrm>
          <a:prstGeom prst="rect">
            <a:avLst/>
          </a:prstGeom>
          <a:solidFill>
            <a:schemeClr val="bg1"/>
          </a:solidFill>
        </p:spPr>
      </p:pic>
      <p:pic>
        <p:nvPicPr>
          <p:cNvPr id="49" name="Picture 48" descr="A screenshot of a cell phone&#10;&#10;Description automatically generated">
            <a:extLst>
              <a:ext uri="{FF2B5EF4-FFF2-40B4-BE49-F238E27FC236}">
                <a16:creationId xmlns:a16="http://schemas.microsoft.com/office/drawing/2014/main" id="{5AD0E0DF-27FF-6448-867F-E367990AA915}"/>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92877" y="4098821"/>
            <a:ext cx="887414" cy="337225"/>
          </a:xfrm>
          <a:prstGeom prst="rect">
            <a:avLst/>
          </a:prstGeom>
          <a:solidFill>
            <a:schemeClr val="bg1"/>
          </a:solidFill>
        </p:spPr>
      </p:pic>
      <p:pic>
        <p:nvPicPr>
          <p:cNvPr id="50" name="Picture 49" descr="A screenshot of a cell phone&#10;&#10;Description automatically generated">
            <a:extLst>
              <a:ext uri="{FF2B5EF4-FFF2-40B4-BE49-F238E27FC236}">
                <a16:creationId xmlns:a16="http://schemas.microsoft.com/office/drawing/2014/main" id="{D3BFB87F-988F-944A-97C1-5905F6E6E6BD}"/>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92877" y="3785555"/>
            <a:ext cx="887414" cy="337225"/>
          </a:xfrm>
          <a:prstGeom prst="rect">
            <a:avLst/>
          </a:prstGeom>
          <a:solidFill>
            <a:schemeClr val="bg1"/>
          </a:solidFill>
        </p:spPr>
      </p:pic>
      <p:cxnSp>
        <p:nvCxnSpPr>
          <p:cNvPr id="51" name="Connector: Elbow 50">
            <a:extLst>
              <a:ext uri="{FF2B5EF4-FFF2-40B4-BE49-F238E27FC236}">
                <a16:creationId xmlns:a16="http://schemas.microsoft.com/office/drawing/2014/main" id="{4DFFBA7A-AA1F-E246-BEEF-30B8FD79B424}"/>
              </a:ext>
            </a:extLst>
          </p:cNvPr>
          <p:cNvCxnSpPr>
            <a:cxnSpLocks/>
            <a:stCxn id="46" idx="1"/>
            <a:endCxn id="50" idx="1"/>
          </p:cNvCxnSpPr>
          <p:nvPr/>
        </p:nvCxnSpPr>
        <p:spPr>
          <a:xfrm rot="10800000" flipH="1" flipV="1">
            <a:off x="303875" y="3717908"/>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0">
            <a:extLst>
              <a:ext uri="{FF2B5EF4-FFF2-40B4-BE49-F238E27FC236}">
                <a16:creationId xmlns:a16="http://schemas.microsoft.com/office/drawing/2014/main" id="{C90AF10E-0D57-2240-9B34-41FABBE61E90}"/>
              </a:ext>
            </a:extLst>
          </p:cNvPr>
          <p:cNvCxnSpPr>
            <a:cxnSpLocks/>
            <a:stCxn id="46" idx="1"/>
            <a:endCxn id="49" idx="1"/>
          </p:cNvCxnSpPr>
          <p:nvPr/>
        </p:nvCxnSpPr>
        <p:spPr>
          <a:xfrm rot="10800000" flipH="1" flipV="1">
            <a:off x="303875" y="3717908"/>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0">
            <a:extLst>
              <a:ext uri="{FF2B5EF4-FFF2-40B4-BE49-F238E27FC236}">
                <a16:creationId xmlns:a16="http://schemas.microsoft.com/office/drawing/2014/main" id="{1483B954-7D58-9347-B6DD-611371B93C45}"/>
              </a:ext>
            </a:extLst>
          </p:cNvPr>
          <p:cNvCxnSpPr>
            <a:cxnSpLocks/>
            <a:stCxn id="46" idx="1"/>
            <a:endCxn id="48" idx="1"/>
          </p:cNvCxnSpPr>
          <p:nvPr/>
        </p:nvCxnSpPr>
        <p:spPr>
          <a:xfrm rot="10800000" flipH="1" flipV="1">
            <a:off x="303876" y="3717908"/>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54" name="Picture 53" descr="A screenshot of a cell phone&#10;&#10;Description automatically generated">
            <a:extLst>
              <a:ext uri="{FF2B5EF4-FFF2-40B4-BE49-F238E27FC236}">
                <a16:creationId xmlns:a16="http://schemas.microsoft.com/office/drawing/2014/main" id="{1604EFB9-BFED-D447-8C65-E3F36851635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074687" y="4437490"/>
            <a:ext cx="887414" cy="337225"/>
          </a:xfrm>
          <a:prstGeom prst="rect">
            <a:avLst/>
          </a:prstGeom>
          <a:solidFill>
            <a:schemeClr val="bg1"/>
          </a:solidFill>
        </p:spPr>
      </p:pic>
      <p:pic>
        <p:nvPicPr>
          <p:cNvPr id="55" name="Picture 54" descr="A screenshot of a cell phone&#10;&#10;Description automatically generated">
            <a:extLst>
              <a:ext uri="{FF2B5EF4-FFF2-40B4-BE49-F238E27FC236}">
                <a16:creationId xmlns:a16="http://schemas.microsoft.com/office/drawing/2014/main" id="{203662D6-5303-4E41-9898-59A7622EF2B7}"/>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066220" y="4154176"/>
            <a:ext cx="887414" cy="337225"/>
          </a:xfrm>
          <a:prstGeom prst="rect">
            <a:avLst/>
          </a:prstGeom>
          <a:solidFill>
            <a:schemeClr val="bg1"/>
          </a:solidFill>
        </p:spPr>
      </p:pic>
      <p:pic>
        <p:nvPicPr>
          <p:cNvPr id="58" name="Picture 57" descr="A screenshot of a cell phone&#10;&#10;Description automatically generated">
            <a:extLst>
              <a:ext uri="{FF2B5EF4-FFF2-40B4-BE49-F238E27FC236}">
                <a16:creationId xmlns:a16="http://schemas.microsoft.com/office/drawing/2014/main" id="{ABB9CB7E-016E-704E-AD35-5DFA098ED6E8}"/>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066220" y="3802490"/>
            <a:ext cx="887414" cy="337225"/>
          </a:xfrm>
          <a:prstGeom prst="rect">
            <a:avLst/>
          </a:prstGeom>
          <a:solidFill>
            <a:schemeClr val="bg1"/>
          </a:solidFill>
        </p:spPr>
      </p:pic>
      <p:cxnSp>
        <p:nvCxnSpPr>
          <p:cNvPr id="61" name="Connector: Elbow 50">
            <a:extLst>
              <a:ext uri="{FF2B5EF4-FFF2-40B4-BE49-F238E27FC236}">
                <a16:creationId xmlns:a16="http://schemas.microsoft.com/office/drawing/2014/main" id="{3FC54E0E-E91E-C040-92C9-EA3E4B5FE54A}"/>
              </a:ext>
            </a:extLst>
          </p:cNvPr>
          <p:cNvCxnSpPr>
            <a:cxnSpLocks/>
            <a:endCxn id="58" idx="1"/>
          </p:cNvCxnSpPr>
          <p:nvPr/>
        </p:nvCxnSpPr>
        <p:spPr>
          <a:xfrm rot="10800000" flipH="1" flipV="1">
            <a:off x="1777218" y="3734843"/>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50">
            <a:extLst>
              <a:ext uri="{FF2B5EF4-FFF2-40B4-BE49-F238E27FC236}">
                <a16:creationId xmlns:a16="http://schemas.microsoft.com/office/drawing/2014/main" id="{546649D4-FF22-B441-AE38-312E1FA09D42}"/>
              </a:ext>
            </a:extLst>
          </p:cNvPr>
          <p:cNvCxnSpPr>
            <a:cxnSpLocks/>
            <a:endCxn id="55" idx="1"/>
          </p:cNvCxnSpPr>
          <p:nvPr/>
        </p:nvCxnSpPr>
        <p:spPr>
          <a:xfrm rot="10800000" flipH="1" flipV="1">
            <a:off x="1777218" y="3773263"/>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50">
            <a:extLst>
              <a:ext uri="{FF2B5EF4-FFF2-40B4-BE49-F238E27FC236}">
                <a16:creationId xmlns:a16="http://schemas.microsoft.com/office/drawing/2014/main" id="{412D2FB0-5A07-2041-AD4A-419B2F525105}"/>
              </a:ext>
            </a:extLst>
          </p:cNvPr>
          <p:cNvCxnSpPr>
            <a:cxnSpLocks/>
            <a:endCxn id="54" idx="1"/>
          </p:cNvCxnSpPr>
          <p:nvPr/>
        </p:nvCxnSpPr>
        <p:spPr>
          <a:xfrm rot="10800000" flipH="1" flipV="1">
            <a:off x="1777219" y="3734843"/>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50">
            <a:extLst>
              <a:ext uri="{FF2B5EF4-FFF2-40B4-BE49-F238E27FC236}">
                <a16:creationId xmlns:a16="http://schemas.microsoft.com/office/drawing/2014/main" id="{7A21F3E3-F3A0-E24F-90C5-15C9540DE3F8}"/>
              </a:ext>
            </a:extLst>
          </p:cNvPr>
          <p:cNvCxnSpPr>
            <a:cxnSpLocks/>
            <a:stCxn id="42" idx="1"/>
            <a:endCxn id="46" idx="0"/>
          </p:cNvCxnSpPr>
          <p:nvPr/>
        </p:nvCxnSpPr>
        <p:spPr>
          <a:xfrm rot="10800000" flipV="1">
            <a:off x="707248" y="2091501"/>
            <a:ext cx="1649907" cy="1440230"/>
          </a:xfrm>
          <a:prstGeom prst="bentConnector2">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570D1FF-4295-E746-B514-72BE2D368EFB}"/>
              </a:ext>
            </a:extLst>
          </p:cNvPr>
          <p:cNvSpPr txBox="1"/>
          <p:nvPr/>
        </p:nvSpPr>
        <p:spPr>
          <a:xfrm>
            <a:off x="4946028" y="4420818"/>
            <a:ext cx="0" cy="0"/>
          </a:xfrm>
          <a:prstGeom prst="rect">
            <a:avLst/>
          </a:prstGeom>
          <a:ln>
            <a:solidFill>
              <a:schemeClr val="accent1"/>
            </a:solidFill>
          </a:ln>
        </p:spPr>
        <p:txBody>
          <a:bodyPr vert="horz" wrap="none" lIns="91440" tIns="45720" rIns="91440" bIns="45720" rtlCol="0" anchor="t" anchorCtr="0">
            <a:normAutofit fontScale="25000" lnSpcReduction="20000"/>
          </a:bodyPr>
          <a:lstStyle/>
          <a:p>
            <a:endParaRPr lang="en-US"/>
          </a:p>
        </p:txBody>
      </p:sp>
      <p:sp>
        <p:nvSpPr>
          <p:cNvPr id="66" name="Rectangle 65">
            <a:extLst>
              <a:ext uri="{FF2B5EF4-FFF2-40B4-BE49-F238E27FC236}">
                <a16:creationId xmlns:a16="http://schemas.microsoft.com/office/drawing/2014/main" id="{FF71FA41-F2E6-E940-820B-5469B2CFDFE4}"/>
              </a:ext>
            </a:extLst>
          </p:cNvPr>
          <p:cNvSpPr/>
          <p:nvPr/>
        </p:nvSpPr>
        <p:spPr>
          <a:xfrm>
            <a:off x="3141491" y="3172226"/>
            <a:ext cx="2904566" cy="3432285"/>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Project - ARB</a:t>
            </a:r>
          </a:p>
        </p:txBody>
      </p:sp>
      <p:pic>
        <p:nvPicPr>
          <p:cNvPr id="67" name="Picture 66" descr="A screenshot of a cell phone&#10;&#10;Description automatically generated">
            <a:extLst>
              <a:ext uri="{FF2B5EF4-FFF2-40B4-BE49-F238E27FC236}">
                <a16:creationId xmlns:a16="http://schemas.microsoft.com/office/drawing/2014/main" id="{93742E9B-69E0-944B-ADAD-09D6141CFDBB}"/>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423595" y="4761177"/>
            <a:ext cx="806742" cy="372354"/>
          </a:xfrm>
          <a:prstGeom prst="rect">
            <a:avLst/>
          </a:prstGeom>
          <a:solidFill>
            <a:schemeClr val="bg1"/>
          </a:solidFill>
        </p:spPr>
      </p:pic>
      <p:pic>
        <p:nvPicPr>
          <p:cNvPr id="68" name="Picture 67" descr="A screenshot of a cell phone&#10;&#10;Description automatically generated">
            <a:extLst>
              <a:ext uri="{FF2B5EF4-FFF2-40B4-BE49-F238E27FC236}">
                <a16:creationId xmlns:a16="http://schemas.microsoft.com/office/drawing/2014/main" id="{B9E6787D-990F-5147-8FDC-B92E8DDA03C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59577" y="6254374"/>
            <a:ext cx="1239446" cy="310879"/>
          </a:xfrm>
          <a:prstGeom prst="rect">
            <a:avLst/>
          </a:prstGeom>
          <a:solidFill>
            <a:schemeClr val="bg1"/>
          </a:solidFill>
        </p:spPr>
      </p:pic>
      <p:pic>
        <p:nvPicPr>
          <p:cNvPr id="69" name="Picture 68" descr="A screenshot of a cell phone&#10;&#10;Description automatically generated">
            <a:extLst>
              <a:ext uri="{FF2B5EF4-FFF2-40B4-BE49-F238E27FC236}">
                <a16:creationId xmlns:a16="http://schemas.microsoft.com/office/drawing/2014/main" id="{87929F57-25F9-524B-A389-73A01A408F09}"/>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21063" y="5650001"/>
            <a:ext cx="887414" cy="337225"/>
          </a:xfrm>
          <a:prstGeom prst="rect">
            <a:avLst/>
          </a:prstGeom>
          <a:solidFill>
            <a:schemeClr val="bg1"/>
          </a:solidFill>
        </p:spPr>
      </p:pic>
      <p:pic>
        <p:nvPicPr>
          <p:cNvPr id="70" name="Picture 69" descr="A screenshot of a cell phone&#10;&#10;Description automatically generated">
            <a:extLst>
              <a:ext uri="{FF2B5EF4-FFF2-40B4-BE49-F238E27FC236}">
                <a16:creationId xmlns:a16="http://schemas.microsoft.com/office/drawing/2014/main" id="{22A00941-8296-3447-97E5-AD5DA5D6C78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59133" y="6217802"/>
            <a:ext cx="614222" cy="372352"/>
          </a:xfrm>
          <a:prstGeom prst="rect">
            <a:avLst/>
          </a:prstGeom>
          <a:solidFill>
            <a:schemeClr val="bg1"/>
          </a:solidFill>
        </p:spPr>
      </p:pic>
      <p:cxnSp>
        <p:nvCxnSpPr>
          <p:cNvPr id="71" name="Straight Connector 70">
            <a:extLst>
              <a:ext uri="{FF2B5EF4-FFF2-40B4-BE49-F238E27FC236}">
                <a16:creationId xmlns:a16="http://schemas.microsoft.com/office/drawing/2014/main" id="{2752F271-31B0-B044-A7BC-800B4DA73A70}"/>
              </a:ext>
            </a:extLst>
          </p:cNvPr>
          <p:cNvCxnSpPr/>
          <p:nvPr/>
        </p:nvCxnSpPr>
        <p:spPr>
          <a:xfrm>
            <a:off x="3673535" y="6099091"/>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72" name="Picture 71" descr="A screenshot of a cell phone&#10;&#10;Description automatically generated">
            <a:extLst>
              <a:ext uri="{FF2B5EF4-FFF2-40B4-BE49-F238E27FC236}">
                <a16:creationId xmlns:a16="http://schemas.microsoft.com/office/drawing/2014/main" id="{E4804D52-88F0-E44D-BD9B-E444EFEAA792}"/>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2596" y="5328267"/>
            <a:ext cx="887414" cy="337225"/>
          </a:xfrm>
          <a:prstGeom prst="rect">
            <a:avLst/>
          </a:prstGeom>
          <a:solidFill>
            <a:schemeClr val="bg1"/>
          </a:solidFill>
        </p:spPr>
      </p:pic>
      <p:pic>
        <p:nvPicPr>
          <p:cNvPr id="73" name="Picture 72" descr="A screenshot of a cell phone&#10;&#10;Description automatically generated">
            <a:extLst>
              <a:ext uri="{FF2B5EF4-FFF2-40B4-BE49-F238E27FC236}">
                <a16:creationId xmlns:a16="http://schemas.microsoft.com/office/drawing/2014/main" id="{33B250EF-0440-5647-BF03-F4B9D4F8CBE6}"/>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2596" y="5015001"/>
            <a:ext cx="887414" cy="337225"/>
          </a:xfrm>
          <a:prstGeom prst="rect">
            <a:avLst/>
          </a:prstGeom>
          <a:solidFill>
            <a:schemeClr val="bg1"/>
          </a:solidFill>
        </p:spPr>
      </p:pic>
      <p:cxnSp>
        <p:nvCxnSpPr>
          <p:cNvPr id="74" name="Connector: Elbow 50">
            <a:extLst>
              <a:ext uri="{FF2B5EF4-FFF2-40B4-BE49-F238E27FC236}">
                <a16:creationId xmlns:a16="http://schemas.microsoft.com/office/drawing/2014/main" id="{49CFACAC-B11B-1443-B769-6B88092A074B}"/>
              </a:ext>
            </a:extLst>
          </p:cNvPr>
          <p:cNvCxnSpPr>
            <a:cxnSpLocks/>
            <a:stCxn id="67" idx="1"/>
            <a:endCxn id="73" idx="1"/>
          </p:cNvCxnSpPr>
          <p:nvPr/>
        </p:nvCxnSpPr>
        <p:spPr>
          <a:xfrm rot="10800000" flipH="1" flipV="1">
            <a:off x="3423594" y="4947354"/>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50">
            <a:extLst>
              <a:ext uri="{FF2B5EF4-FFF2-40B4-BE49-F238E27FC236}">
                <a16:creationId xmlns:a16="http://schemas.microsoft.com/office/drawing/2014/main" id="{651D6B34-6767-CD46-B8FF-0EF5F4F746FE}"/>
              </a:ext>
            </a:extLst>
          </p:cNvPr>
          <p:cNvCxnSpPr>
            <a:cxnSpLocks/>
            <a:stCxn id="67" idx="1"/>
            <a:endCxn id="72" idx="1"/>
          </p:cNvCxnSpPr>
          <p:nvPr/>
        </p:nvCxnSpPr>
        <p:spPr>
          <a:xfrm rot="10800000" flipH="1" flipV="1">
            <a:off x="3423594" y="4947354"/>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50">
            <a:extLst>
              <a:ext uri="{FF2B5EF4-FFF2-40B4-BE49-F238E27FC236}">
                <a16:creationId xmlns:a16="http://schemas.microsoft.com/office/drawing/2014/main" id="{ECBE7821-7F1B-FC43-83DD-CB5F98A3A8DD}"/>
              </a:ext>
            </a:extLst>
          </p:cNvPr>
          <p:cNvCxnSpPr>
            <a:cxnSpLocks/>
            <a:stCxn id="67" idx="1"/>
            <a:endCxn id="69" idx="1"/>
          </p:cNvCxnSpPr>
          <p:nvPr/>
        </p:nvCxnSpPr>
        <p:spPr>
          <a:xfrm rot="10800000" flipH="1" flipV="1">
            <a:off x="3423595" y="4947354"/>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77" name="Picture 76" descr="A screenshot of a cell phone&#10;&#10;Description automatically generated">
            <a:extLst>
              <a:ext uri="{FF2B5EF4-FFF2-40B4-BE49-F238E27FC236}">
                <a16:creationId xmlns:a16="http://schemas.microsoft.com/office/drawing/2014/main" id="{4DECF77B-E4F0-D746-9997-5945D50B4388}"/>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422314" y="3530451"/>
            <a:ext cx="806742" cy="372354"/>
          </a:xfrm>
          <a:prstGeom prst="rect">
            <a:avLst/>
          </a:prstGeom>
          <a:solidFill>
            <a:schemeClr val="bg1"/>
          </a:solidFill>
        </p:spPr>
      </p:pic>
      <p:pic>
        <p:nvPicPr>
          <p:cNvPr id="78" name="Picture 77" descr="A screenshot of a cell phone&#10;&#10;Description automatically generated">
            <a:extLst>
              <a:ext uri="{FF2B5EF4-FFF2-40B4-BE49-F238E27FC236}">
                <a16:creationId xmlns:a16="http://schemas.microsoft.com/office/drawing/2014/main" id="{C1BCB57E-1C50-4540-9C61-4DDCAFFFAF83}"/>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661220" y="3488300"/>
            <a:ext cx="1270614" cy="386403"/>
          </a:xfrm>
          <a:prstGeom prst="rect">
            <a:avLst/>
          </a:prstGeom>
          <a:solidFill>
            <a:schemeClr val="bg1"/>
          </a:solidFill>
        </p:spPr>
      </p:pic>
      <p:pic>
        <p:nvPicPr>
          <p:cNvPr id="79" name="Picture 78" descr="A screenshot of a cell phone&#10;&#10;Description automatically generated">
            <a:extLst>
              <a:ext uri="{FF2B5EF4-FFF2-40B4-BE49-F238E27FC236}">
                <a16:creationId xmlns:a16="http://schemas.microsoft.com/office/drawing/2014/main" id="{572104D4-A552-2541-BBAC-8E0F732CDFA5}"/>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9782" y="4419275"/>
            <a:ext cx="887414" cy="337225"/>
          </a:xfrm>
          <a:prstGeom prst="rect">
            <a:avLst/>
          </a:prstGeom>
          <a:solidFill>
            <a:schemeClr val="bg1"/>
          </a:solidFill>
        </p:spPr>
      </p:pic>
      <p:pic>
        <p:nvPicPr>
          <p:cNvPr id="80" name="Picture 79" descr="A screenshot of a cell phone&#10;&#10;Description automatically generated">
            <a:extLst>
              <a:ext uri="{FF2B5EF4-FFF2-40B4-BE49-F238E27FC236}">
                <a16:creationId xmlns:a16="http://schemas.microsoft.com/office/drawing/2014/main" id="{45522930-CFF5-A247-BE9E-61DE7F33ED0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1315" y="4097541"/>
            <a:ext cx="887414" cy="337225"/>
          </a:xfrm>
          <a:prstGeom prst="rect">
            <a:avLst/>
          </a:prstGeom>
          <a:solidFill>
            <a:schemeClr val="bg1"/>
          </a:solidFill>
        </p:spPr>
      </p:pic>
      <p:pic>
        <p:nvPicPr>
          <p:cNvPr id="81" name="Picture 80" descr="A screenshot of a cell phone&#10;&#10;Description automatically generated">
            <a:extLst>
              <a:ext uri="{FF2B5EF4-FFF2-40B4-BE49-F238E27FC236}">
                <a16:creationId xmlns:a16="http://schemas.microsoft.com/office/drawing/2014/main" id="{7F13A8A8-92AC-DC45-8524-B9BC06E5E818}"/>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711315" y="3784275"/>
            <a:ext cx="887414" cy="337225"/>
          </a:xfrm>
          <a:prstGeom prst="rect">
            <a:avLst/>
          </a:prstGeom>
          <a:solidFill>
            <a:schemeClr val="bg1"/>
          </a:solidFill>
        </p:spPr>
      </p:pic>
      <p:cxnSp>
        <p:nvCxnSpPr>
          <p:cNvPr id="82" name="Connector: Elbow 50">
            <a:extLst>
              <a:ext uri="{FF2B5EF4-FFF2-40B4-BE49-F238E27FC236}">
                <a16:creationId xmlns:a16="http://schemas.microsoft.com/office/drawing/2014/main" id="{5AF925DB-5A23-2545-9663-4C14FE91A8C4}"/>
              </a:ext>
            </a:extLst>
          </p:cNvPr>
          <p:cNvCxnSpPr>
            <a:cxnSpLocks/>
            <a:stCxn id="77" idx="1"/>
            <a:endCxn id="81" idx="1"/>
          </p:cNvCxnSpPr>
          <p:nvPr/>
        </p:nvCxnSpPr>
        <p:spPr>
          <a:xfrm rot="10800000" flipH="1" flipV="1">
            <a:off x="3422313" y="3716628"/>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50">
            <a:extLst>
              <a:ext uri="{FF2B5EF4-FFF2-40B4-BE49-F238E27FC236}">
                <a16:creationId xmlns:a16="http://schemas.microsoft.com/office/drawing/2014/main" id="{759E9BBA-24C9-0947-8B2A-0BD8918301E3}"/>
              </a:ext>
            </a:extLst>
          </p:cNvPr>
          <p:cNvCxnSpPr>
            <a:cxnSpLocks/>
            <a:stCxn id="77" idx="1"/>
            <a:endCxn id="80" idx="1"/>
          </p:cNvCxnSpPr>
          <p:nvPr/>
        </p:nvCxnSpPr>
        <p:spPr>
          <a:xfrm rot="10800000" flipH="1" flipV="1">
            <a:off x="3422313" y="3716628"/>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50">
            <a:extLst>
              <a:ext uri="{FF2B5EF4-FFF2-40B4-BE49-F238E27FC236}">
                <a16:creationId xmlns:a16="http://schemas.microsoft.com/office/drawing/2014/main" id="{8E21CB6C-22DB-7640-8CCD-B89A764CDF5B}"/>
              </a:ext>
            </a:extLst>
          </p:cNvPr>
          <p:cNvCxnSpPr>
            <a:cxnSpLocks/>
            <a:stCxn id="77" idx="1"/>
            <a:endCxn id="79" idx="1"/>
          </p:cNvCxnSpPr>
          <p:nvPr/>
        </p:nvCxnSpPr>
        <p:spPr>
          <a:xfrm rot="10800000" flipH="1" flipV="1">
            <a:off x="3422314" y="3716628"/>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85" name="Picture 84" descr="A screenshot of a cell phone&#10;&#10;Description automatically generated">
            <a:extLst>
              <a:ext uri="{FF2B5EF4-FFF2-40B4-BE49-F238E27FC236}">
                <a16:creationId xmlns:a16="http://schemas.microsoft.com/office/drawing/2014/main" id="{6B4CFB13-B0F3-FF42-94E1-F00C3CFD5DD7}"/>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162389" y="4436210"/>
            <a:ext cx="887414" cy="337225"/>
          </a:xfrm>
          <a:prstGeom prst="rect">
            <a:avLst/>
          </a:prstGeom>
          <a:solidFill>
            <a:schemeClr val="bg1"/>
          </a:solidFill>
        </p:spPr>
      </p:pic>
      <p:pic>
        <p:nvPicPr>
          <p:cNvPr id="86" name="Picture 85" descr="A screenshot of a cell phone&#10;&#10;Description automatically generated">
            <a:extLst>
              <a:ext uri="{FF2B5EF4-FFF2-40B4-BE49-F238E27FC236}">
                <a16:creationId xmlns:a16="http://schemas.microsoft.com/office/drawing/2014/main" id="{3D973B92-500F-4742-B07C-87E64880B3F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153922" y="4137529"/>
            <a:ext cx="887414" cy="337225"/>
          </a:xfrm>
          <a:prstGeom prst="rect">
            <a:avLst/>
          </a:prstGeom>
          <a:solidFill>
            <a:schemeClr val="bg1"/>
          </a:solidFill>
        </p:spPr>
      </p:pic>
      <p:pic>
        <p:nvPicPr>
          <p:cNvPr id="87" name="Picture 86" descr="A screenshot of a cell phone&#10;&#10;Description automatically generated">
            <a:extLst>
              <a:ext uri="{FF2B5EF4-FFF2-40B4-BE49-F238E27FC236}">
                <a16:creationId xmlns:a16="http://schemas.microsoft.com/office/drawing/2014/main" id="{2E380973-F663-F74C-9145-D1971444553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153922" y="3801210"/>
            <a:ext cx="887414" cy="337225"/>
          </a:xfrm>
          <a:prstGeom prst="rect">
            <a:avLst/>
          </a:prstGeom>
          <a:solidFill>
            <a:schemeClr val="bg1"/>
          </a:solidFill>
        </p:spPr>
      </p:pic>
      <p:cxnSp>
        <p:nvCxnSpPr>
          <p:cNvPr id="88" name="Connector: Elbow 50">
            <a:extLst>
              <a:ext uri="{FF2B5EF4-FFF2-40B4-BE49-F238E27FC236}">
                <a16:creationId xmlns:a16="http://schemas.microsoft.com/office/drawing/2014/main" id="{3580A762-3BDF-1F4D-BA3A-32B12F1E4E6A}"/>
              </a:ext>
            </a:extLst>
          </p:cNvPr>
          <p:cNvCxnSpPr>
            <a:cxnSpLocks/>
            <a:endCxn id="87" idx="1"/>
          </p:cNvCxnSpPr>
          <p:nvPr/>
        </p:nvCxnSpPr>
        <p:spPr>
          <a:xfrm rot="10800000" flipH="1" flipV="1">
            <a:off x="4864920" y="3733563"/>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50">
            <a:extLst>
              <a:ext uri="{FF2B5EF4-FFF2-40B4-BE49-F238E27FC236}">
                <a16:creationId xmlns:a16="http://schemas.microsoft.com/office/drawing/2014/main" id="{8ADC5570-CBCB-7245-B1D5-32B65665F9AA}"/>
              </a:ext>
            </a:extLst>
          </p:cNvPr>
          <p:cNvCxnSpPr>
            <a:cxnSpLocks/>
            <a:endCxn id="86" idx="1"/>
          </p:cNvCxnSpPr>
          <p:nvPr/>
        </p:nvCxnSpPr>
        <p:spPr>
          <a:xfrm rot="10800000" flipH="1" flipV="1">
            <a:off x="4864920" y="3756616"/>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50">
            <a:extLst>
              <a:ext uri="{FF2B5EF4-FFF2-40B4-BE49-F238E27FC236}">
                <a16:creationId xmlns:a16="http://schemas.microsoft.com/office/drawing/2014/main" id="{6CCF2506-5D50-1A4B-AD24-CEA00770C050}"/>
              </a:ext>
            </a:extLst>
          </p:cNvPr>
          <p:cNvCxnSpPr>
            <a:cxnSpLocks/>
            <a:endCxn id="85" idx="1"/>
          </p:cNvCxnSpPr>
          <p:nvPr/>
        </p:nvCxnSpPr>
        <p:spPr>
          <a:xfrm rot="10800000" flipH="1" flipV="1">
            <a:off x="4864921" y="3733563"/>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50">
            <a:extLst>
              <a:ext uri="{FF2B5EF4-FFF2-40B4-BE49-F238E27FC236}">
                <a16:creationId xmlns:a16="http://schemas.microsoft.com/office/drawing/2014/main" id="{91249481-FB48-B549-9E3E-8EA255C1CF54}"/>
              </a:ext>
            </a:extLst>
          </p:cNvPr>
          <p:cNvCxnSpPr>
            <a:cxnSpLocks/>
            <a:stCxn id="44" idx="3"/>
            <a:endCxn id="77" idx="1"/>
          </p:cNvCxnSpPr>
          <p:nvPr/>
        </p:nvCxnSpPr>
        <p:spPr>
          <a:xfrm>
            <a:off x="2958353" y="2405155"/>
            <a:ext cx="463961" cy="1311473"/>
          </a:xfrm>
          <a:prstGeom prst="bentConnector3">
            <a:avLst>
              <a:gd name="adj1" fmla="val 615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50">
            <a:extLst>
              <a:ext uri="{FF2B5EF4-FFF2-40B4-BE49-F238E27FC236}">
                <a16:creationId xmlns:a16="http://schemas.microsoft.com/office/drawing/2014/main" id="{75E138F9-0997-6943-A855-E57F285655D5}"/>
              </a:ext>
            </a:extLst>
          </p:cNvPr>
          <p:cNvCxnSpPr>
            <a:cxnSpLocks/>
            <a:stCxn id="44" idx="3"/>
            <a:endCxn id="67" idx="1"/>
          </p:cNvCxnSpPr>
          <p:nvPr/>
        </p:nvCxnSpPr>
        <p:spPr>
          <a:xfrm>
            <a:off x="2958353" y="2405155"/>
            <a:ext cx="465242" cy="2542199"/>
          </a:xfrm>
          <a:prstGeom prst="bentConnector3">
            <a:avLst>
              <a:gd name="adj1" fmla="val 61561"/>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4529D5B-D129-7747-BD31-173B8EE28A64}"/>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845030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Rectangle 480">
            <a:extLst>
              <a:ext uri="{FF2B5EF4-FFF2-40B4-BE49-F238E27FC236}">
                <a16:creationId xmlns:a16="http://schemas.microsoft.com/office/drawing/2014/main" id="{94D3789C-67F9-0E4C-8DD7-249E579622A5}"/>
              </a:ext>
            </a:extLst>
          </p:cNvPr>
          <p:cNvSpPr/>
          <p:nvPr/>
        </p:nvSpPr>
        <p:spPr>
          <a:xfrm>
            <a:off x="8421624" y="0"/>
            <a:ext cx="3770376"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CCE82B96-6118-8244-9235-DB35802E5A0C}"/>
              </a:ext>
            </a:extLst>
          </p:cNvPr>
          <p:cNvSpPr/>
          <p:nvPr/>
        </p:nvSpPr>
        <p:spPr>
          <a:xfrm>
            <a:off x="8698987" y="535577"/>
            <a:ext cx="3313176" cy="4059937"/>
          </a:xfrm>
          <a:prstGeom prst="rect">
            <a:avLst/>
          </a:prstGeom>
          <a:solidFill>
            <a:schemeClr val="bg1"/>
          </a:solidFill>
          <a:ln w="6350">
            <a:solidFill>
              <a:schemeClr val="bg1">
                <a:lumMod val="50000"/>
              </a:schemeClr>
            </a:solidFill>
          </a:ln>
          <a:effectLst>
            <a:outerShdw blurRad="50800" dist="1397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solidFill>
                  <a:schemeClr val="tx1"/>
                </a:solidFill>
              </a:rPr>
              <a:t>External – JDP-TDCU</a:t>
            </a:r>
          </a:p>
        </p:txBody>
      </p:sp>
      <p:grpSp>
        <p:nvGrpSpPr>
          <p:cNvPr id="394" name="Group 393">
            <a:extLst>
              <a:ext uri="{FF2B5EF4-FFF2-40B4-BE49-F238E27FC236}">
                <a16:creationId xmlns:a16="http://schemas.microsoft.com/office/drawing/2014/main" id="{731F9A32-6F6A-D246-9FDD-F0A7AA723863}"/>
              </a:ext>
            </a:extLst>
          </p:cNvPr>
          <p:cNvGrpSpPr/>
          <p:nvPr/>
        </p:nvGrpSpPr>
        <p:grpSpPr>
          <a:xfrm>
            <a:off x="4966716" y="2069592"/>
            <a:ext cx="2913953" cy="1773936"/>
            <a:chOff x="2642616" y="4279392"/>
            <a:chExt cx="3490025" cy="2265938"/>
          </a:xfrm>
        </p:grpSpPr>
        <p:sp>
          <p:nvSpPr>
            <p:cNvPr id="395" name="Rectangle 394">
              <a:extLst>
                <a:ext uri="{FF2B5EF4-FFF2-40B4-BE49-F238E27FC236}">
                  <a16:creationId xmlns:a16="http://schemas.microsoft.com/office/drawing/2014/main" id="{93C08687-5396-944D-9655-4AF9A69520E6}"/>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Docs</a:t>
              </a:r>
            </a:p>
          </p:txBody>
        </p:sp>
        <p:pic>
          <p:nvPicPr>
            <p:cNvPr id="396" name="Picture 395" descr="A screenshot of a cell phone&#10;&#10;Description automatically generated">
              <a:extLst>
                <a:ext uri="{FF2B5EF4-FFF2-40B4-BE49-F238E27FC236}">
                  <a16:creationId xmlns:a16="http://schemas.microsoft.com/office/drawing/2014/main" id="{9CF00559-9E0D-B34B-B295-EC23EADA5F1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397" name="Picture 396" descr="A screenshot of a cell phone&#10;&#10;Description automatically generated">
              <a:extLst>
                <a:ext uri="{FF2B5EF4-FFF2-40B4-BE49-F238E27FC236}">
                  <a16:creationId xmlns:a16="http://schemas.microsoft.com/office/drawing/2014/main" id="{90C67BE2-3D6A-D54C-8CEA-CEE90393115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398" name="Picture 397" descr="A screenshot of a cell phone&#10;&#10;Description automatically generated">
              <a:extLst>
                <a:ext uri="{FF2B5EF4-FFF2-40B4-BE49-F238E27FC236}">
                  <a16:creationId xmlns:a16="http://schemas.microsoft.com/office/drawing/2014/main" id="{1B235DEF-80E3-E949-B1A4-7E6645644C7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399" name="Picture 398" descr="A screenshot of a cell phone&#10;&#10;Description automatically generated">
              <a:extLst>
                <a:ext uri="{FF2B5EF4-FFF2-40B4-BE49-F238E27FC236}">
                  <a16:creationId xmlns:a16="http://schemas.microsoft.com/office/drawing/2014/main" id="{FFB654F9-A3F8-DA43-87C0-260487AAC38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400" name="Picture 399" descr="A screenshot of a cell phone&#10;&#10;Description automatically generated">
              <a:extLst>
                <a:ext uri="{FF2B5EF4-FFF2-40B4-BE49-F238E27FC236}">
                  <a16:creationId xmlns:a16="http://schemas.microsoft.com/office/drawing/2014/main" id="{5013E8A7-37EF-A84B-9E51-127AB7B40455}"/>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401" name="Straight Connector 400">
              <a:extLst>
                <a:ext uri="{FF2B5EF4-FFF2-40B4-BE49-F238E27FC236}">
                  <a16:creationId xmlns:a16="http://schemas.microsoft.com/office/drawing/2014/main" id="{182D413E-B346-7F4F-873E-71CE710C153E}"/>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402" name="Picture 401" descr="A screenshot of a cell phone&#10;&#10;Description automatically generated">
              <a:extLst>
                <a:ext uri="{FF2B5EF4-FFF2-40B4-BE49-F238E27FC236}">
                  <a16:creationId xmlns:a16="http://schemas.microsoft.com/office/drawing/2014/main" id="{484BD1D8-9930-644B-A6E4-04EADE5E973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403" name="Picture 402" descr="A screenshot of a cell phone&#10;&#10;Description automatically generated">
              <a:extLst>
                <a:ext uri="{FF2B5EF4-FFF2-40B4-BE49-F238E27FC236}">
                  <a16:creationId xmlns:a16="http://schemas.microsoft.com/office/drawing/2014/main" id="{97F2DD03-D5FB-FD40-A4E1-FD56773C511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404" name="Connector: Elbow 50">
              <a:extLst>
                <a:ext uri="{FF2B5EF4-FFF2-40B4-BE49-F238E27FC236}">
                  <a16:creationId xmlns:a16="http://schemas.microsoft.com/office/drawing/2014/main" id="{A4276378-07FC-124A-9C62-422A5DC92983}"/>
                </a:ext>
              </a:extLst>
            </p:cNvPr>
            <p:cNvCxnSpPr>
              <a:cxnSpLocks/>
              <a:stCxn id="396" idx="1"/>
              <a:endCxn id="403"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05" name="Connector: Elbow 50">
              <a:extLst>
                <a:ext uri="{FF2B5EF4-FFF2-40B4-BE49-F238E27FC236}">
                  <a16:creationId xmlns:a16="http://schemas.microsoft.com/office/drawing/2014/main" id="{D4F3B0D0-971B-1241-80CA-CEEF0D49455E}"/>
                </a:ext>
              </a:extLst>
            </p:cNvPr>
            <p:cNvCxnSpPr>
              <a:cxnSpLocks/>
              <a:stCxn id="396" idx="1"/>
              <a:endCxn id="402"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06" name="Connector: Elbow 50">
              <a:extLst>
                <a:ext uri="{FF2B5EF4-FFF2-40B4-BE49-F238E27FC236}">
                  <a16:creationId xmlns:a16="http://schemas.microsoft.com/office/drawing/2014/main" id="{255EB76B-9BC8-0B49-A2D9-78D323C8639B}"/>
                </a:ext>
              </a:extLst>
            </p:cNvPr>
            <p:cNvCxnSpPr>
              <a:cxnSpLocks/>
              <a:stCxn id="396" idx="1"/>
              <a:endCxn id="399"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407" name="Picture 406" descr="A screenshot of a cell phone&#10;&#10;Description automatically generated">
              <a:extLst>
                <a:ext uri="{FF2B5EF4-FFF2-40B4-BE49-F238E27FC236}">
                  <a16:creationId xmlns:a16="http://schemas.microsoft.com/office/drawing/2014/main" id="{CBA3C133-F0AE-394C-9A03-9F2D968E246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408" name="Picture 407" descr="A screenshot of a cell phone&#10;&#10;Description automatically generated">
              <a:extLst>
                <a:ext uri="{FF2B5EF4-FFF2-40B4-BE49-F238E27FC236}">
                  <a16:creationId xmlns:a16="http://schemas.microsoft.com/office/drawing/2014/main" id="{F613AA8A-E0B9-104C-81AA-3DB5F8F6C7E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409" name="Picture 408" descr="A screenshot of a cell phone&#10;&#10;Description automatically generated">
              <a:extLst>
                <a:ext uri="{FF2B5EF4-FFF2-40B4-BE49-F238E27FC236}">
                  <a16:creationId xmlns:a16="http://schemas.microsoft.com/office/drawing/2014/main" id="{B60EC688-E248-5B4B-B1CF-8031212FD7C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410" name="Connector: Elbow 50">
              <a:extLst>
                <a:ext uri="{FF2B5EF4-FFF2-40B4-BE49-F238E27FC236}">
                  <a16:creationId xmlns:a16="http://schemas.microsoft.com/office/drawing/2014/main" id="{C9057CDB-E56B-3D46-A9C7-9C55A842FE18}"/>
                </a:ext>
              </a:extLst>
            </p:cNvPr>
            <p:cNvCxnSpPr>
              <a:cxnSpLocks/>
              <a:endCxn id="409"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11" name="Connector: Elbow 50">
              <a:extLst>
                <a:ext uri="{FF2B5EF4-FFF2-40B4-BE49-F238E27FC236}">
                  <a16:creationId xmlns:a16="http://schemas.microsoft.com/office/drawing/2014/main" id="{DF567A19-2167-C84F-824A-CE485F18E53E}"/>
                </a:ext>
              </a:extLst>
            </p:cNvPr>
            <p:cNvCxnSpPr>
              <a:cxnSpLocks/>
              <a:endCxn id="408"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12" name="Connector: Elbow 50">
              <a:extLst>
                <a:ext uri="{FF2B5EF4-FFF2-40B4-BE49-F238E27FC236}">
                  <a16:creationId xmlns:a16="http://schemas.microsoft.com/office/drawing/2014/main" id="{4F8B7372-1E47-CF47-9F4A-65FAEE8574ED}"/>
                </a:ext>
              </a:extLst>
            </p:cNvPr>
            <p:cNvCxnSpPr>
              <a:cxnSpLocks/>
              <a:endCxn id="407"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cxnSp>
        <p:nvCxnSpPr>
          <p:cNvPr id="56" name="Connector: Elbow 55">
            <a:extLst>
              <a:ext uri="{FF2B5EF4-FFF2-40B4-BE49-F238E27FC236}">
                <a16:creationId xmlns:a16="http://schemas.microsoft.com/office/drawing/2014/main" id="{84108EBB-1946-4028-8962-66E2443ECACF}"/>
              </a:ext>
            </a:extLst>
          </p:cNvPr>
          <p:cNvCxnSpPr>
            <a:cxnSpLocks/>
            <a:stCxn id="420" idx="2"/>
            <a:endCxn id="396" idx="0"/>
          </p:cNvCxnSpPr>
          <p:nvPr/>
        </p:nvCxnSpPr>
        <p:spPr>
          <a:xfrm rot="16200000" flipH="1">
            <a:off x="3037324" y="-135532"/>
            <a:ext cx="890000" cy="420441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CF72135-F27F-E947-9B5F-3BC6F401DBE7}"/>
              </a:ext>
            </a:extLst>
          </p:cNvPr>
          <p:cNvSpPr txBox="1">
            <a:spLocks/>
          </p:cNvSpPr>
          <p:nvPr/>
        </p:nvSpPr>
        <p:spPr>
          <a:xfrm>
            <a:off x="190500" y="1"/>
            <a:ext cx="12001500" cy="914400"/>
          </a:xfrm>
          <a:prstGeom prst="rect">
            <a:avLst/>
          </a:prstGeom>
        </p:spPr>
        <p:txBody>
          <a:bodyPr anchor="ctr" anchorCtr="0">
            <a:normAutofit/>
          </a:bodyPr>
          <a:lstStyle>
            <a:lvl1pPr algn="l" defTabSz="914400" rtl="0" eaLnBrk="1" latinLnBrk="0" hangingPunct="1">
              <a:lnSpc>
                <a:spcPct val="90000"/>
              </a:lnSpc>
              <a:spcBef>
                <a:spcPct val="0"/>
              </a:spcBef>
              <a:buNone/>
              <a:defRPr sz="3600" b="0" i="0" kern="1200">
                <a:solidFill>
                  <a:schemeClr val="bg1"/>
                </a:solidFill>
                <a:latin typeface="Avenir Book" charset="0"/>
                <a:ea typeface="Calibri" panose="020F0502020204030204" pitchFamily="34" charset="0"/>
                <a:cs typeface="Calibri" panose="020F0502020204030204" pitchFamily="34" charset="0"/>
              </a:defRPr>
            </a:lvl1pPr>
          </a:lstStyle>
          <a:p>
            <a:r>
              <a:rPr lang="en-US">
                <a:solidFill>
                  <a:schemeClr val="tx1"/>
                </a:solidFill>
                <a:latin typeface="Calibri Light" panose="020F0302020204030204" pitchFamily="34" charset="0"/>
                <a:cs typeface="Calibri Light" panose="020F0302020204030204" pitchFamily="34" charset="0"/>
              </a:rPr>
              <a:t>Current Kony JIRA Config(example: DBX)</a:t>
            </a:r>
          </a:p>
        </p:txBody>
      </p:sp>
      <p:grpSp>
        <p:nvGrpSpPr>
          <p:cNvPr id="258" name="Group 257">
            <a:extLst>
              <a:ext uri="{FF2B5EF4-FFF2-40B4-BE49-F238E27FC236}">
                <a16:creationId xmlns:a16="http://schemas.microsoft.com/office/drawing/2014/main" id="{A4CE0685-8D40-A54C-AE26-07CE33056C80}"/>
              </a:ext>
            </a:extLst>
          </p:cNvPr>
          <p:cNvGrpSpPr/>
          <p:nvPr/>
        </p:nvGrpSpPr>
        <p:grpSpPr>
          <a:xfrm>
            <a:off x="702564" y="2121408"/>
            <a:ext cx="2913953" cy="1773936"/>
            <a:chOff x="2642616" y="4279392"/>
            <a:chExt cx="3490025" cy="2265938"/>
          </a:xfrm>
        </p:grpSpPr>
        <p:sp>
          <p:nvSpPr>
            <p:cNvPr id="259" name="Rectangle 258">
              <a:extLst>
                <a:ext uri="{FF2B5EF4-FFF2-40B4-BE49-F238E27FC236}">
                  <a16:creationId xmlns:a16="http://schemas.microsoft.com/office/drawing/2014/main" id="{5149566D-6072-2549-872C-8BB783BF0391}"/>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Customer 360</a:t>
              </a:r>
            </a:p>
          </p:txBody>
        </p:sp>
        <p:pic>
          <p:nvPicPr>
            <p:cNvPr id="260" name="Picture 259" descr="A screenshot of a cell phone&#10;&#10;Description automatically generated">
              <a:extLst>
                <a:ext uri="{FF2B5EF4-FFF2-40B4-BE49-F238E27FC236}">
                  <a16:creationId xmlns:a16="http://schemas.microsoft.com/office/drawing/2014/main" id="{678D604B-231B-3542-A6F8-11A37D43312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261" name="Picture 260" descr="A screenshot of a cell phone&#10;&#10;Description automatically generated">
              <a:extLst>
                <a:ext uri="{FF2B5EF4-FFF2-40B4-BE49-F238E27FC236}">
                  <a16:creationId xmlns:a16="http://schemas.microsoft.com/office/drawing/2014/main" id="{AC2222D0-C9FA-C84C-A90E-54E44529660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262" name="Picture 261" descr="A screenshot of a cell phone&#10;&#10;Description automatically generated">
              <a:extLst>
                <a:ext uri="{FF2B5EF4-FFF2-40B4-BE49-F238E27FC236}">
                  <a16:creationId xmlns:a16="http://schemas.microsoft.com/office/drawing/2014/main" id="{0C3BB6A1-828F-4141-96F2-43E3553B01D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263" name="Picture 262" descr="A screenshot of a cell phone&#10;&#10;Description automatically generated">
              <a:extLst>
                <a:ext uri="{FF2B5EF4-FFF2-40B4-BE49-F238E27FC236}">
                  <a16:creationId xmlns:a16="http://schemas.microsoft.com/office/drawing/2014/main" id="{B6BBB7B6-E0BB-3343-9CF3-B797BEA7754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264" name="Picture 263" descr="A screenshot of a cell phone&#10;&#10;Description automatically generated">
              <a:extLst>
                <a:ext uri="{FF2B5EF4-FFF2-40B4-BE49-F238E27FC236}">
                  <a16:creationId xmlns:a16="http://schemas.microsoft.com/office/drawing/2014/main" id="{6C4729CE-C55B-2848-87C5-A1925E5CAE8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265" name="Straight Connector 264">
              <a:extLst>
                <a:ext uri="{FF2B5EF4-FFF2-40B4-BE49-F238E27FC236}">
                  <a16:creationId xmlns:a16="http://schemas.microsoft.com/office/drawing/2014/main" id="{1C166D0E-8110-0148-97D1-0B28B1D740BB}"/>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266" name="Picture 265" descr="A screenshot of a cell phone&#10;&#10;Description automatically generated">
              <a:extLst>
                <a:ext uri="{FF2B5EF4-FFF2-40B4-BE49-F238E27FC236}">
                  <a16:creationId xmlns:a16="http://schemas.microsoft.com/office/drawing/2014/main" id="{8ABD34A0-96AF-3845-9F75-98C859E2446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267" name="Picture 266" descr="A screenshot of a cell phone&#10;&#10;Description automatically generated">
              <a:extLst>
                <a:ext uri="{FF2B5EF4-FFF2-40B4-BE49-F238E27FC236}">
                  <a16:creationId xmlns:a16="http://schemas.microsoft.com/office/drawing/2014/main" id="{3C8F4893-E36D-6743-91AB-9556C8F3370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268" name="Connector: Elbow 50">
              <a:extLst>
                <a:ext uri="{FF2B5EF4-FFF2-40B4-BE49-F238E27FC236}">
                  <a16:creationId xmlns:a16="http://schemas.microsoft.com/office/drawing/2014/main" id="{9FABFAB7-B539-2D42-8976-4F6A9FAC869B}"/>
                </a:ext>
              </a:extLst>
            </p:cNvPr>
            <p:cNvCxnSpPr>
              <a:cxnSpLocks/>
              <a:stCxn id="260" idx="1"/>
              <a:endCxn id="267"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50">
              <a:extLst>
                <a:ext uri="{FF2B5EF4-FFF2-40B4-BE49-F238E27FC236}">
                  <a16:creationId xmlns:a16="http://schemas.microsoft.com/office/drawing/2014/main" id="{9B1B509F-6976-6049-9598-CD154332E9A5}"/>
                </a:ext>
              </a:extLst>
            </p:cNvPr>
            <p:cNvCxnSpPr>
              <a:cxnSpLocks/>
              <a:stCxn id="260" idx="1"/>
              <a:endCxn id="266"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50">
              <a:extLst>
                <a:ext uri="{FF2B5EF4-FFF2-40B4-BE49-F238E27FC236}">
                  <a16:creationId xmlns:a16="http://schemas.microsoft.com/office/drawing/2014/main" id="{9EA7CB50-598A-4445-AD45-06AE525D6CA3}"/>
                </a:ext>
              </a:extLst>
            </p:cNvPr>
            <p:cNvCxnSpPr>
              <a:cxnSpLocks/>
              <a:stCxn id="260" idx="1"/>
              <a:endCxn id="263"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271" name="Picture 270" descr="A screenshot of a cell phone&#10;&#10;Description automatically generated">
              <a:extLst>
                <a:ext uri="{FF2B5EF4-FFF2-40B4-BE49-F238E27FC236}">
                  <a16:creationId xmlns:a16="http://schemas.microsoft.com/office/drawing/2014/main" id="{944E636D-9047-AE44-8AD5-0DDF338F844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272" name="Picture 271" descr="A screenshot of a cell phone&#10;&#10;Description automatically generated">
              <a:extLst>
                <a:ext uri="{FF2B5EF4-FFF2-40B4-BE49-F238E27FC236}">
                  <a16:creationId xmlns:a16="http://schemas.microsoft.com/office/drawing/2014/main" id="{CB157483-1EB0-0D45-84B1-897DB20BBBD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273" name="Picture 272" descr="A screenshot of a cell phone&#10;&#10;Description automatically generated">
              <a:extLst>
                <a:ext uri="{FF2B5EF4-FFF2-40B4-BE49-F238E27FC236}">
                  <a16:creationId xmlns:a16="http://schemas.microsoft.com/office/drawing/2014/main" id="{0DC25477-6567-7247-B8AF-37C8580AD72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274" name="Connector: Elbow 50">
              <a:extLst>
                <a:ext uri="{FF2B5EF4-FFF2-40B4-BE49-F238E27FC236}">
                  <a16:creationId xmlns:a16="http://schemas.microsoft.com/office/drawing/2014/main" id="{39B86892-F0AF-CF4B-B9F7-9E31860206D9}"/>
                </a:ext>
              </a:extLst>
            </p:cNvPr>
            <p:cNvCxnSpPr>
              <a:cxnSpLocks/>
              <a:endCxn id="273"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50">
              <a:extLst>
                <a:ext uri="{FF2B5EF4-FFF2-40B4-BE49-F238E27FC236}">
                  <a16:creationId xmlns:a16="http://schemas.microsoft.com/office/drawing/2014/main" id="{CA373A3D-B5B8-7C4B-BCA2-2E590455CFA3}"/>
                </a:ext>
              </a:extLst>
            </p:cNvPr>
            <p:cNvCxnSpPr>
              <a:cxnSpLocks/>
              <a:endCxn id="272"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50">
              <a:extLst>
                <a:ext uri="{FF2B5EF4-FFF2-40B4-BE49-F238E27FC236}">
                  <a16:creationId xmlns:a16="http://schemas.microsoft.com/office/drawing/2014/main" id="{20C5ABD9-E080-034F-9231-D8326A482875}"/>
                </a:ext>
              </a:extLst>
            </p:cNvPr>
            <p:cNvCxnSpPr>
              <a:cxnSpLocks/>
              <a:endCxn id="271"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9F7E70E1-CB6C-174C-9951-D3F87EDA232D}"/>
              </a:ext>
            </a:extLst>
          </p:cNvPr>
          <p:cNvGrpSpPr/>
          <p:nvPr/>
        </p:nvGrpSpPr>
        <p:grpSpPr>
          <a:xfrm>
            <a:off x="537972" y="2459736"/>
            <a:ext cx="2913953" cy="1773936"/>
            <a:chOff x="2642616" y="4279392"/>
            <a:chExt cx="3490025" cy="2265938"/>
          </a:xfrm>
        </p:grpSpPr>
        <p:sp>
          <p:nvSpPr>
            <p:cNvPr id="278" name="Rectangle 277">
              <a:extLst>
                <a:ext uri="{FF2B5EF4-FFF2-40B4-BE49-F238E27FC236}">
                  <a16:creationId xmlns:a16="http://schemas.microsoft.com/office/drawing/2014/main" id="{EB78A5C4-5D77-3248-874C-2D31E3B7449A}"/>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Business Banking</a:t>
              </a:r>
            </a:p>
          </p:txBody>
        </p:sp>
        <p:pic>
          <p:nvPicPr>
            <p:cNvPr id="279" name="Picture 278" descr="A screenshot of a cell phone&#10;&#10;Description automatically generated">
              <a:extLst>
                <a:ext uri="{FF2B5EF4-FFF2-40B4-BE49-F238E27FC236}">
                  <a16:creationId xmlns:a16="http://schemas.microsoft.com/office/drawing/2014/main" id="{E1CF7A35-DC86-7943-A44F-7EC7784AB18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280" name="Picture 279" descr="A screenshot of a cell phone&#10;&#10;Description automatically generated">
              <a:extLst>
                <a:ext uri="{FF2B5EF4-FFF2-40B4-BE49-F238E27FC236}">
                  <a16:creationId xmlns:a16="http://schemas.microsoft.com/office/drawing/2014/main" id="{FBD5F350-4DD4-224A-B150-20064F91586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281" name="Picture 280" descr="A screenshot of a cell phone&#10;&#10;Description automatically generated">
              <a:extLst>
                <a:ext uri="{FF2B5EF4-FFF2-40B4-BE49-F238E27FC236}">
                  <a16:creationId xmlns:a16="http://schemas.microsoft.com/office/drawing/2014/main" id="{AD21B86B-5EFD-5340-B101-743D6349FD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282" name="Picture 281" descr="A screenshot of a cell phone&#10;&#10;Description automatically generated">
              <a:extLst>
                <a:ext uri="{FF2B5EF4-FFF2-40B4-BE49-F238E27FC236}">
                  <a16:creationId xmlns:a16="http://schemas.microsoft.com/office/drawing/2014/main" id="{0DDCA89B-C218-E543-B843-CB1D517185A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283" name="Picture 282" descr="A screenshot of a cell phone&#10;&#10;Description automatically generated">
              <a:extLst>
                <a:ext uri="{FF2B5EF4-FFF2-40B4-BE49-F238E27FC236}">
                  <a16:creationId xmlns:a16="http://schemas.microsoft.com/office/drawing/2014/main" id="{D3CCAF43-96BE-1644-9369-0CC35C4F014F}"/>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284" name="Straight Connector 283">
              <a:extLst>
                <a:ext uri="{FF2B5EF4-FFF2-40B4-BE49-F238E27FC236}">
                  <a16:creationId xmlns:a16="http://schemas.microsoft.com/office/drawing/2014/main" id="{715337E0-BC03-5545-B65A-9A524EA63E4F}"/>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285" name="Picture 284" descr="A screenshot of a cell phone&#10;&#10;Description automatically generated">
              <a:extLst>
                <a:ext uri="{FF2B5EF4-FFF2-40B4-BE49-F238E27FC236}">
                  <a16:creationId xmlns:a16="http://schemas.microsoft.com/office/drawing/2014/main" id="{F5CFD6BC-8B35-374D-A938-1DC3AA1997C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286" name="Picture 285" descr="A screenshot of a cell phone&#10;&#10;Description automatically generated">
              <a:extLst>
                <a:ext uri="{FF2B5EF4-FFF2-40B4-BE49-F238E27FC236}">
                  <a16:creationId xmlns:a16="http://schemas.microsoft.com/office/drawing/2014/main" id="{A1AB59A0-6898-AF49-B275-47C029FD6BB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287" name="Connector: Elbow 50">
              <a:extLst>
                <a:ext uri="{FF2B5EF4-FFF2-40B4-BE49-F238E27FC236}">
                  <a16:creationId xmlns:a16="http://schemas.microsoft.com/office/drawing/2014/main" id="{541BD552-477D-F149-8701-445D95395AD5}"/>
                </a:ext>
              </a:extLst>
            </p:cNvPr>
            <p:cNvCxnSpPr>
              <a:cxnSpLocks/>
              <a:stCxn id="279" idx="1"/>
              <a:endCxn id="286"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50">
              <a:extLst>
                <a:ext uri="{FF2B5EF4-FFF2-40B4-BE49-F238E27FC236}">
                  <a16:creationId xmlns:a16="http://schemas.microsoft.com/office/drawing/2014/main" id="{9913992A-7AD9-AE42-ABD9-C6C7C650B313}"/>
                </a:ext>
              </a:extLst>
            </p:cNvPr>
            <p:cNvCxnSpPr>
              <a:cxnSpLocks/>
              <a:stCxn id="279" idx="1"/>
              <a:endCxn id="285"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50">
              <a:extLst>
                <a:ext uri="{FF2B5EF4-FFF2-40B4-BE49-F238E27FC236}">
                  <a16:creationId xmlns:a16="http://schemas.microsoft.com/office/drawing/2014/main" id="{D61F813C-D2A7-7D46-95A7-CB7F2A3E5FEA}"/>
                </a:ext>
              </a:extLst>
            </p:cNvPr>
            <p:cNvCxnSpPr>
              <a:cxnSpLocks/>
              <a:stCxn id="279" idx="1"/>
              <a:endCxn id="282"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290" name="Picture 289" descr="A screenshot of a cell phone&#10;&#10;Description automatically generated">
              <a:extLst>
                <a:ext uri="{FF2B5EF4-FFF2-40B4-BE49-F238E27FC236}">
                  <a16:creationId xmlns:a16="http://schemas.microsoft.com/office/drawing/2014/main" id="{A6FDDE48-BF56-DC41-830B-768D4CCA623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291" name="Picture 290" descr="A screenshot of a cell phone&#10;&#10;Description automatically generated">
              <a:extLst>
                <a:ext uri="{FF2B5EF4-FFF2-40B4-BE49-F238E27FC236}">
                  <a16:creationId xmlns:a16="http://schemas.microsoft.com/office/drawing/2014/main" id="{C218DE7F-A95C-4649-B3B8-2A8E2EE0844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292" name="Picture 291" descr="A screenshot of a cell phone&#10;&#10;Description automatically generated">
              <a:extLst>
                <a:ext uri="{FF2B5EF4-FFF2-40B4-BE49-F238E27FC236}">
                  <a16:creationId xmlns:a16="http://schemas.microsoft.com/office/drawing/2014/main" id="{1ED1BF87-2FC6-5E42-8A0B-2010ADD40C2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293" name="Connector: Elbow 50">
              <a:extLst>
                <a:ext uri="{FF2B5EF4-FFF2-40B4-BE49-F238E27FC236}">
                  <a16:creationId xmlns:a16="http://schemas.microsoft.com/office/drawing/2014/main" id="{CC606340-6C2A-0445-B979-392A10EDBB7C}"/>
                </a:ext>
              </a:extLst>
            </p:cNvPr>
            <p:cNvCxnSpPr>
              <a:cxnSpLocks/>
              <a:endCxn id="292"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50">
              <a:extLst>
                <a:ext uri="{FF2B5EF4-FFF2-40B4-BE49-F238E27FC236}">
                  <a16:creationId xmlns:a16="http://schemas.microsoft.com/office/drawing/2014/main" id="{3AB485D1-67A9-3747-854A-92A4B20938A6}"/>
                </a:ext>
              </a:extLst>
            </p:cNvPr>
            <p:cNvCxnSpPr>
              <a:cxnSpLocks/>
              <a:endCxn id="291"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50">
              <a:extLst>
                <a:ext uri="{FF2B5EF4-FFF2-40B4-BE49-F238E27FC236}">
                  <a16:creationId xmlns:a16="http://schemas.microsoft.com/office/drawing/2014/main" id="{F0D26CAC-32B4-F744-9961-38638D418D29}"/>
                </a:ext>
              </a:extLst>
            </p:cNvPr>
            <p:cNvCxnSpPr>
              <a:cxnSpLocks/>
              <a:endCxn id="290"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96" name="Group 295">
            <a:extLst>
              <a:ext uri="{FF2B5EF4-FFF2-40B4-BE49-F238E27FC236}">
                <a16:creationId xmlns:a16="http://schemas.microsoft.com/office/drawing/2014/main" id="{C30C7EFF-2273-9449-B27C-E043414FB6AC}"/>
              </a:ext>
            </a:extLst>
          </p:cNvPr>
          <p:cNvGrpSpPr/>
          <p:nvPr/>
        </p:nvGrpSpPr>
        <p:grpSpPr>
          <a:xfrm>
            <a:off x="355092" y="2816352"/>
            <a:ext cx="2913953" cy="1773936"/>
            <a:chOff x="2642616" y="4279392"/>
            <a:chExt cx="3490025" cy="2265938"/>
          </a:xfrm>
        </p:grpSpPr>
        <p:sp>
          <p:nvSpPr>
            <p:cNvPr id="297" name="Rectangle 296">
              <a:extLst>
                <a:ext uri="{FF2B5EF4-FFF2-40B4-BE49-F238E27FC236}">
                  <a16:creationId xmlns:a16="http://schemas.microsoft.com/office/drawing/2014/main" id="{D8AA41DE-E00A-D947-90FC-80DBF9739E83}"/>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Online Banking</a:t>
              </a:r>
            </a:p>
          </p:txBody>
        </p:sp>
        <p:pic>
          <p:nvPicPr>
            <p:cNvPr id="298" name="Picture 297" descr="A screenshot of a cell phone&#10;&#10;Description automatically generated">
              <a:extLst>
                <a:ext uri="{FF2B5EF4-FFF2-40B4-BE49-F238E27FC236}">
                  <a16:creationId xmlns:a16="http://schemas.microsoft.com/office/drawing/2014/main" id="{9D76FA32-08EF-DF4F-BF7B-1B3AB2BAEE7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299" name="Picture 298" descr="A screenshot of a cell phone&#10;&#10;Description automatically generated">
              <a:extLst>
                <a:ext uri="{FF2B5EF4-FFF2-40B4-BE49-F238E27FC236}">
                  <a16:creationId xmlns:a16="http://schemas.microsoft.com/office/drawing/2014/main" id="{7BEC408A-87C4-A64D-A452-013272EECC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300" name="Picture 299" descr="A screenshot of a cell phone&#10;&#10;Description automatically generated">
              <a:extLst>
                <a:ext uri="{FF2B5EF4-FFF2-40B4-BE49-F238E27FC236}">
                  <a16:creationId xmlns:a16="http://schemas.microsoft.com/office/drawing/2014/main" id="{4F765A55-E9DC-AF4C-8793-0D4AE066F3B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301" name="Picture 300" descr="A screenshot of a cell phone&#10;&#10;Description automatically generated">
              <a:extLst>
                <a:ext uri="{FF2B5EF4-FFF2-40B4-BE49-F238E27FC236}">
                  <a16:creationId xmlns:a16="http://schemas.microsoft.com/office/drawing/2014/main" id="{B9CECF40-7360-714D-8E01-EAD3AED3CE4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302" name="Picture 301" descr="A screenshot of a cell phone&#10;&#10;Description automatically generated">
              <a:extLst>
                <a:ext uri="{FF2B5EF4-FFF2-40B4-BE49-F238E27FC236}">
                  <a16:creationId xmlns:a16="http://schemas.microsoft.com/office/drawing/2014/main" id="{B7704D11-DAE8-844E-9009-177AFD1F5EAC}"/>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303" name="Straight Connector 302">
              <a:extLst>
                <a:ext uri="{FF2B5EF4-FFF2-40B4-BE49-F238E27FC236}">
                  <a16:creationId xmlns:a16="http://schemas.microsoft.com/office/drawing/2014/main" id="{3DF6A90A-FB6A-8E43-BA18-6A56B7F2C0E3}"/>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304" name="Picture 303" descr="A screenshot of a cell phone&#10;&#10;Description automatically generated">
              <a:extLst>
                <a:ext uri="{FF2B5EF4-FFF2-40B4-BE49-F238E27FC236}">
                  <a16:creationId xmlns:a16="http://schemas.microsoft.com/office/drawing/2014/main" id="{1782491E-4AC2-7C44-BFCF-9030629F79F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305" name="Picture 304" descr="A screenshot of a cell phone&#10;&#10;Description automatically generated">
              <a:extLst>
                <a:ext uri="{FF2B5EF4-FFF2-40B4-BE49-F238E27FC236}">
                  <a16:creationId xmlns:a16="http://schemas.microsoft.com/office/drawing/2014/main" id="{08E793AF-4914-3445-95A4-302A3F2B027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306" name="Connector: Elbow 50">
              <a:extLst>
                <a:ext uri="{FF2B5EF4-FFF2-40B4-BE49-F238E27FC236}">
                  <a16:creationId xmlns:a16="http://schemas.microsoft.com/office/drawing/2014/main" id="{EEA016EF-9419-7748-8DFD-30ADE953D27C}"/>
                </a:ext>
              </a:extLst>
            </p:cNvPr>
            <p:cNvCxnSpPr>
              <a:cxnSpLocks/>
              <a:stCxn id="298" idx="1"/>
              <a:endCxn id="305"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07" name="Connector: Elbow 50">
              <a:extLst>
                <a:ext uri="{FF2B5EF4-FFF2-40B4-BE49-F238E27FC236}">
                  <a16:creationId xmlns:a16="http://schemas.microsoft.com/office/drawing/2014/main" id="{75D7EF45-8EDD-DB44-B7EC-65168967CD5A}"/>
                </a:ext>
              </a:extLst>
            </p:cNvPr>
            <p:cNvCxnSpPr>
              <a:cxnSpLocks/>
              <a:stCxn id="298" idx="1"/>
              <a:endCxn id="304"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08" name="Connector: Elbow 50">
              <a:extLst>
                <a:ext uri="{FF2B5EF4-FFF2-40B4-BE49-F238E27FC236}">
                  <a16:creationId xmlns:a16="http://schemas.microsoft.com/office/drawing/2014/main" id="{55D5A2EE-6226-0F4E-B9B0-87ADB48E532F}"/>
                </a:ext>
              </a:extLst>
            </p:cNvPr>
            <p:cNvCxnSpPr>
              <a:cxnSpLocks/>
              <a:stCxn id="298" idx="1"/>
              <a:endCxn id="301"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309" name="Picture 308" descr="A screenshot of a cell phone&#10;&#10;Description automatically generated">
              <a:extLst>
                <a:ext uri="{FF2B5EF4-FFF2-40B4-BE49-F238E27FC236}">
                  <a16:creationId xmlns:a16="http://schemas.microsoft.com/office/drawing/2014/main" id="{0F36DC45-6DA2-6F4E-959C-3E1A3C7C616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310" name="Picture 309" descr="A screenshot of a cell phone&#10;&#10;Description automatically generated">
              <a:extLst>
                <a:ext uri="{FF2B5EF4-FFF2-40B4-BE49-F238E27FC236}">
                  <a16:creationId xmlns:a16="http://schemas.microsoft.com/office/drawing/2014/main" id="{2DFC3BC8-C3D6-1044-A8C2-433A99A0F88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311" name="Picture 310" descr="A screenshot of a cell phone&#10;&#10;Description automatically generated">
              <a:extLst>
                <a:ext uri="{FF2B5EF4-FFF2-40B4-BE49-F238E27FC236}">
                  <a16:creationId xmlns:a16="http://schemas.microsoft.com/office/drawing/2014/main" id="{BE589293-0D5F-3A4D-BCBF-0EA6375320D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312" name="Connector: Elbow 50">
              <a:extLst>
                <a:ext uri="{FF2B5EF4-FFF2-40B4-BE49-F238E27FC236}">
                  <a16:creationId xmlns:a16="http://schemas.microsoft.com/office/drawing/2014/main" id="{63145B91-999C-DC48-922F-AF70359D6F55}"/>
                </a:ext>
              </a:extLst>
            </p:cNvPr>
            <p:cNvCxnSpPr>
              <a:cxnSpLocks/>
              <a:endCxn id="311"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13" name="Connector: Elbow 50">
              <a:extLst>
                <a:ext uri="{FF2B5EF4-FFF2-40B4-BE49-F238E27FC236}">
                  <a16:creationId xmlns:a16="http://schemas.microsoft.com/office/drawing/2014/main" id="{FD3CE766-B06E-0045-8B24-6B6E04B81AB6}"/>
                </a:ext>
              </a:extLst>
            </p:cNvPr>
            <p:cNvCxnSpPr>
              <a:cxnSpLocks/>
              <a:endCxn id="310"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14" name="Connector: Elbow 50">
              <a:extLst>
                <a:ext uri="{FF2B5EF4-FFF2-40B4-BE49-F238E27FC236}">
                  <a16:creationId xmlns:a16="http://schemas.microsoft.com/office/drawing/2014/main" id="{6D943E54-AD61-5C4D-89A5-9CB10AEE6BA5}"/>
                </a:ext>
              </a:extLst>
            </p:cNvPr>
            <p:cNvCxnSpPr>
              <a:cxnSpLocks/>
              <a:endCxn id="309"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FE2DF8A8-8E64-7949-AF3E-50DC9C5C56DC}"/>
              </a:ext>
            </a:extLst>
          </p:cNvPr>
          <p:cNvGrpSpPr/>
          <p:nvPr/>
        </p:nvGrpSpPr>
        <p:grpSpPr>
          <a:xfrm>
            <a:off x="190500" y="3200400"/>
            <a:ext cx="2913953" cy="1773936"/>
            <a:chOff x="2642616" y="4279392"/>
            <a:chExt cx="3490025" cy="2265938"/>
          </a:xfrm>
        </p:grpSpPr>
        <p:sp>
          <p:nvSpPr>
            <p:cNvPr id="316" name="Rectangle 315">
              <a:extLst>
                <a:ext uri="{FF2B5EF4-FFF2-40B4-BE49-F238E27FC236}">
                  <a16:creationId xmlns:a16="http://schemas.microsoft.com/office/drawing/2014/main" id="{C1CCFDE6-E7E5-6944-BA5D-6C082B124E2A}"/>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Retail Banking</a:t>
              </a:r>
            </a:p>
          </p:txBody>
        </p:sp>
        <p:pic>
          <p:nvPicPr>
            <p:cNvPr id="317" name="Picture 316" descr="A screenshot of a cell phone&#10;&#10;Description automatically generated">
              <a:extLst>
                <a:ext uri="{FF2B5EF4-FFF2-40B4-BE49-F238E27FC236}">
                  <a16:creationId xmlns:a16="http://schemas.microsoft.com/office/drawing/2014/main" id="{53E9F81C-D9A3-A74F-B15D-73358CECF0F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318" name="Picture 317" descr="A screenshot of a cell phone&#10;&#10;Description automatically generated">
              <a:extLst>
                <a:ext uri="{FF2B5EF4-FFF2-40B4-BE49-F238E27FC236}">
                  <a16:creationId xmlns:a16="http://schemas.microsoft.com/office/drawing/2014/main" id="{6A5B7CC5-2DA1-DD43-A29A-8E3E780F072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319" name="Picture 318" descr="A screenshot of a cell phone&#10;&#10;Description automatically generated">
              <a:extLst>
                <a:ext uri="{FF2B5EF4-FFF2-40B4-BE49-F238E27FC236}">
                  <a16:creationId xmlns:a16="http://schemas.microsoft.com/office/drawing/2014/main" id="{832017C4-4AA4-1843-8DBC-28459DAA408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320" name="Picture 319" descr="A screenshot of a cell phone&#10;&#10;Description automatically generated">
              <a:extLst>
                <a:ext uri="{FF2B5EF4-FFF2-40B4-BE49-F238E27FC236}">
                  <a16:creationId xmlns:a16="http://schemas.microsoft.com/office/drawing/2014/main" id="{A2CBFD4D-E2AB-EF46-B438-1ECCDDDF436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321" name="Picture 320" descr="A screenshot of a cell phone&#10;&#10;Description automatically generated">
              <a:extLst>
                <a:ext uri="{FF2B5EF4-FFF2-40B4-BE49-F238E27FC236}">
                  <a16:creationId xmlns:a16="http://schemas.microsoft.com/office/drawing/2014/main" id="{73BC48EB-EF19-5A45-81E2-0DC01336362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322" name="Straight Connector 321">
              <a:extLst>
                <a:ext uri="{FF2B5EF4-FFF2-40B4-BE49-F238E27FC236}">
                  <a16:creationId xmlns:a16="http://schemas.microsoft.com/office/drawing/2014/main" id="{D6B292DA-1AAE-174E-9425-61D2F31B517F}"/>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323" name="Picture 322" descr="A screenshot of a cell phone&#10;&#10;Description automatically generated">
              <a:extLst>
                <a:ext uri="{FF2B5EF4-FFF2-40B4-BE49-F238E27FC236}">
                  <a16:creationId xmlns:a16="http://schemas.microsoft.com/office/drawing/2014/main" id="{F7599B88-24BB-D942-A280-B4686CCA4A7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324" name="Picture 323" descr="A screenshot of a cell phone&#10;&#10;Description automatically generated">
              <a:extLst>
                <a:ext uri="{FF2B5EF4-FFF2-40B4-BE49-F238E27FC236}">
                  <a16:creationId xmlns:a16="http://schemas.microsoft.com/office/drawing/2014/main" id="{D3EDAA6C-606B-FE49-BA66-80E09341C9E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325" name="Connector: Elbow 50">
              <a:extLst>
                <a:ext uri="{FF2B5EF4-FFF2-40B4-BE49-F238E27FC236}">
                  <a16:creationId xmlns:a16="http://schemas.microsoft.com/office/drawing/2014/main" id="{9DB515AD-D8E1-C04E-ADCD-098581D54BDA}"/>
                </a:ext>
              </a:extLst>
            </p:cNvPr>
            <p:cNvCxnSpPr>
              <a:cxnSpLocks/>
              <a:stCxn id="317" idx="1"/>
              <a:endCxn id="324"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26" name="Connector: Elbow 50">
              <a:extLst>
                <a:ext uri="{FF2B5EF4-FFF2-40B4-BE49-F238E27FC236}">
                  <a16:creationId xmlns:a16="http://schemas.microsoft.com/office/drawing/2014/main" id="{83B4C002-4A51-B642-8755-34B00B445744}"/>
                </a:ext>
              </a:extLst>
            </p:cNvPr>
            <p:cNvCxnSpPr>
              <a:cxnSpLocks/>
              <a:stCxn id="317" idx="1"/>
              <a:endCxn id="323"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27" name="Connector: Elbow 50">
              <a:extLst>
                <a:ext uri="{FF2B5EF4-FFF2-40B4-BE49-F238E27FC236}">
                  <a16:creationId xmlns:a16="http://schemas.microsoft.com/office/drawing/2014/main" id="{6115F441-3070-A249-A7C5-743210FF1167}"/>
                </a:ext>
              </a:extLst>
            </p:cNvPr>
            <p:cNvCxnSpPr>
              <a:cxnSpLocks/>
              <a:stCxn id="317" idx="1"/>
              <a:endCxn id="320"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328" name="Picture 327" descr="A screenshot of a cell phone&#10;&#10;Description automatically generated">
              <a:extLst>
                <a:ext uri="{FF2B5EF4-FFF2-40B4-BE49-F238E27FC236}">
                  <a16:creationId xmlns:a16="http://schemas.microsoft.com/office/drawing/2014/main" id="{694A4865-3896-624D-85DD-648BA924C09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329" name="Picture 328" descr="A screenshot of a cell phone&#10;&#10;Description automatically generated">
              <a:extLst>
                <a:ext uri="{FF2B5EF4-FFF2-40B4-BE49-F238E27FC236}">
                  <a16:creationId xmlns:a16="http://schemas.microsoft.com/office/drawing/2014/main" id="{DE4518E5-0A89-1849-9427-0D431719ABA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330" name="Picture 329" descr="A screenshot of a cell phone&#10;&#10;Description automatically generated">
              <a:extLst>
                <a:ext uri="{FF2B5EF4-FFF2-40B4-BE49-F238E27FC236}">
                  <a16:creationId xmlns:a16="http://schemas.microsoft.com/office/drawing/2014/main" id="{006CC19D-8B6E-CF4B-9EB8-AAD167DCA0E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331" name="Connector: Elbow 50">
              <a:extLst>
                <a:ext uri="{FF2B5EF4-FFF2-40B4-BE49-F238E27FC236}">
                  <a16:creationId xmlns:a16="http://schemas.microsoft.com/office/drawing/2014/main" id="{180CFABC-C840-E54B-AA61-7C766C6A51D9}"/>
                </a:ext>
              </a:extLst>
            </p:cNvPr>
            <p:cNvCxnSpPr>
              <a:cxnSpLocks/>
              <a:endCxn id="330"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32" name="Connector: Elbow 50">
              <a:extLst>
                <a:ext uri="{FF2B5EF4-FFF2-40B4-BE49-F238E27FC236}">
                  <a16:creationId xmlns:a16="http://schemas.microsoft.com/office/drawing/2014/main" id="{1BB43F4F-F8EA-5F4B-B3B2-585626C0B314}"/>
                </a:ext>
              </a:extLst>
            </p:cNvPr>
            <p:cNvCxnSpPr>
              <a:cxnSpLocks/>
              <a:endCxn id="329"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33" name="Connector: Elbow 50">
              <a:extLst>
                <a:ext uri="{FF2B5EF4-FFF2-40B4-BE49-F238E27FC236}">
                  <a16:creationId xmlns:a16="http://schemas.microsoft.com/office/drawing/2014/main" id="{5306C268-E51E-484F-B21D-767B1A0AF8AC}"/>
                </a:ext>
              </a:extLst>
            </p:cNvPr>
            <p:cNvCxnSpPr>
              <a:cxnSpLocks/>
              <a:endCxn id="328"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75" name="Group 374">
            <a:extLst>
              <a:ext uri="{FF2B5EF4-FFF2-40B4-BE49-F238E27FC236}">
                <a16:creationId xmlns:a16="http://schemas.microsoft.com/office/drawing/2014/main" id="{E3E5B18C-1606-A84A-BED9-442D95B2AB8F}"/>
              </a:ext>
            </a:extLst>
          </p:cNvPr>
          <p:cNvGrpSpPr/>
          <p:nvPr/>
        </p:nvGrpSpPr>
        <p:grpSpPr>
          <a:xfrm>
            <a:off x="3808476" y="3188208"/>
            <a:ext cx="2913953" cy="1773936"/>
            <a:chOff x="2642616" y="4279392"/>
            <a:chExt cx="3490025" cy="2265938"/>
          </a:xfrm>
        </p:grpSpPr>
        <p:sp>
          <p:nvSpPr>
            <p:cNvPr id="376" name="Rectangle 375">
              <a:extLst>
                <a:ext uri="{FF2B5EF4-FFF2-40B4-BE49-F238E27FC236}">
                  <a16:creationId xmlns:a16="http://schemas.microsoft.com/office/drawing/2014/main" id="{06007F94-9921-124D-8324-3C1DA7C50E2C}"/>
                </a:ext>
              </a:extLst>
            </p:cNvPr>
            <p:cNvSpPr/>
            <p:nvPr/>
          </p:nvSpPr>
          <p:spPr>
            <a:xfrm>
              <a:off x="2642616" y="4279392"/>
              <a:ext cx="3490025" cy="2264927"/>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a:solidFill>
                    <a:schemeClr val="tx1"/>
                  </a:solidFill>
                </a:rPr>
                <a:t>Project – UI/UX</a:t>
              </a:r>
            </a:p>
          </p:txBody>
        </p:sp>
        <p:pic>
          <p:nvPicPr>
            <p:cNvPr id="377" name="Picture 376" descr="A screenshot of a cell phone&#10;&#10;Description automatically generated">
              <a:extLst>
                <a:ext uri="{FF2B5EF4-FFF2-40B4-BE49-F238E27FC236}">
                  <a16:creationId xmlns:a16="http://schemas.microsoft.com/office/drawing/2014/main" id="{8599D3BC-417D-6144-9C22-D1AC763976B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9199" y="4716353"/>
              <a:ext cx="806742" cy="372354"/>
            </a:xfrm>
            <a:prstGeom prst="rect">
              <a:avLst/>
            </a:prstGeom>
            <a:solidFill>
              <a:schemeClr val="bg1"/>
            </a:solidFill>
          </p:spPr>
        </p:pic>
        <p:pic>
          <p:nvPicPr>
            <p:cNvPr id="378" name="Picture 377" descr="A screenshot of a cell phone&#10;&#10;Description automatically generated">
              <a:extLst>
                <a:ext uri="{FF2B5EF4-FFF2-40B4-BE49-F238E27FC236}">
                  <a16:creationId xmlns:a16="http://schemas.microsoft.com/office/drawing/2014/main" id="{DB71456B-5F12-A94E-89D7-0D25A560ADD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68753" y="6209550"/>
              <a:ext cx="1239446" cy="310879"/>
            </a:xfrm>
            <a:prstGeom prst="rect">
              <a:avLst/>
            </a:prstGeom>
            <a:solidFill>
              <a:schemeClr val="bg1"/>
            </a:solidFill>
          </p:spPr>
        </p:pic>
        <p:pic>
          <p:nvPicPr>
            <p:cNvPr id="379" name="Picture 378" descr="A screenshot of a cell phone&#10;&#10;Description automatically generated">
              <a:extLst>
                <a:ext uri="{FF2B5EF4-FFF2-40B4-BE49-F238E27FC236}">
                  <a16:creationId xmlns:a16="http://schemas.microsoft.com/office/drawing/2014/main" id="{5AEC375D-A1EA-CF43-8CD5-16A6E05DAEB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33365" y="4674202"/>
              <a:ext cx="1270614" cy="386403"/>
            </a:xfrm>
            <a:prstGeom prst="rect">
              <a:avLst/>
            </a:prstGeom>
            <a:solidFill>
              <a:schemeClr val="bg1"/>
            </a:solidFill>
          </p:spPr>
        </p:pic>
        <p:pic>
          <p:nvPicPr>
            <p:cNvPr id="380" name="Picture 379" descr="A screenshot of a cell phone&#10;&#10;Description automatically generated">
              <a:extLst>
                <a:ext uri="{FF2B5EF4-FFF2-40B4-BE49-F238E27FC236}">
                  <a16:creationId xmlns:a16="http://schemas.microsoft.com/office/drawing/2014/main" id="{80645ACB-9837-D844-8869-28859220109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76667" y="5605177"/>
              <a:ext cx="887414" cy="337225"/>
            </a:xfrm>
            <a:prstGeom prst="rect">
              <a:avLst/>
            </a:prstGeom>
            <a:solidFill>
              <a:schemeClr val="bg1"/>
            </a:solidFill>
          </p:spPr>
        </p:pic>
        <p:pic>
          <p:nvPicPr>
            <p:cNvPr id="381" name="Picture 380" descr="A screenshot of a cell phone&#10;&#10;Description automatically generated">
              <a:extLst>
                <a:ext uri="{FF2B5EF4-FFF2-40B4-BE49-F238E27FC236}">
                  <a16:creationId xmlns:a16="http://schemas.microsoft.com/office/drawing/2014/main" id="{023E9BF4-4ADD-A54E-A161-AE45FE7C59E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14737" y="6172978"/>
              <a:ext cx="614222" cy="372352"/>
            </a:xfrm>
            <a:prstGeom prst="rect">
              <a:avLst/>
            </a:prstGeom>
            <a:solidFill>
              <a:schemeClr val="bg1"/>
            </a:solidFill>
          </p:spPr>
        </p:pic>
        <p:cxnSp>
          <p:nvCxnSpPr>
            <p:cNvPr id="382" name="Straight Connector 381">
              <a:extLst>
                <a:ext uri="{FF2B5EF4-FFF2-40B4-BE49-F238E27FC236}">
                  <a16:creationId xmlns:a16="http://schemas.microsoft.com/office/drawing/2014/main" id="{2BD831C8-99D8-1049-812F-A08447217372}"/>
                </a:ext>
              </a:extLst>
            </p:cNvPr>
            <p:cNvCxnSpPr/>
            <p:nvPr/>
          </p:nvCxnSpPr>
          <p:spPr>
            <a:xfrm>
              <a:off x="3344399" y="6054267"/>
              <a:ext cx="1947334"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383" name="Picture 382" descr="A screenshot of a cell phone&#10;&#10;Description automatically generated">
              <a:extLst>
                <a:ext uri="{FF2B5EF4-FFF2-40B4-BE49-F238E27FC236}">
                  <a16:creationId xmlns:a16="http://schemas.microsoft.com/office/drawing/2014/main" id="{045E547B-3F69-4E4A-9C28-021E0BC9178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5283443"/>
              <a:ext cx="887414" cy="337225"/>
            </a:xfrm>
            <a:prstGeom prst="rect">
              <a:avLst/>
            </a:prstGeom>
            <a:solidFill>
              <a:schemeClr val="bg1"/>
            </a:solidFill>
          </p:spPr>
        </p:pic>
        <p:pic>
          <p:nvPicPr>
            <p:cNvPr id="384" name="Picture 383" descr="A screenshot of a cell phone&#10;&#10;Description automatically generated">
              <a:extLst>
                <a:ext uri="{FF2B5EF4-FFF2-40B4-BE49-F238E27FC236}">
                  <a16:creationId xmlns:a16="http://schemas.microsoft.com/office/drawing/2014/main" id="{98686CEF-2B9B-3344-AE81-7A41D5AF4C5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68200" y="4970177"/>
              <a:ext cx="887414" cy="337225"/>
            </a:xfrm>
            <a:prstGeom prst="rect">
              <a:avLst/>
            </a:prstGeom>
            <a:solidFill>
              <a:schemeClr val="bg1"/>
            </a:solidFill>
          </p:spPr>
        </p:pic>
        <p:cxnSp>
          <p:nvCxnSpPr>
            <p:cNvPr id="385" name="Connector: Elbow 50">
              <a:extLst>
                <a:ext uri="{FF2B5EF4-FFF2-40B4-BE49-F238E27FC236}">
                  <a16:creationId xmlns:a16="http://schemas.microsoft.com/office/drawing/2014/main" id="{A4D0ADD0-834E-A046-88B7-13DA247E2919}"/>
                </a:ext>
              </a:extLst>
            </p:cNvPr>
            <p:cNvCxnSpPr>
              <a:cxnSpLocks/>
              <a:stCxn id="377" idx="1"/>
              <a:endCxn id="384" idx="1"/>
            </p:cNvCxnSpPr>
            <p:nvPr/>
          </p:nvCxnSpPr>
          <p:spPr>
            <a:xfrm rot="10800000" flipH="1" flipV="1">
              <a:off x="2979198" y="4902530"/>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86" name="Connector: Elbow 50">
              <a:extLst>
                <a:ext uri="{FF2B5EF4-FFF2-40B4-BE49-F238E27FC236}">
                  <a16:creationId xmlns:a16="http://schemas.microsoft.com/office/drawing/2014/main" id="{7CCE5BCE-8C3D-4E40-A6F4-60AA529B8811}"/>
                </a:ext>
              </a:extLst>
            </p:cNvPr>
            <p:cNvCxnSpPr>
              <a:cxnSpLocks/>
              <a:stCxn id="377" idx="1"/>
              <a:endCxn id="383" idx="1"/>
            </p:cNvCxnSpPr>
            <p:nvPr/>
          </p:nvCxnSpPr>
          <p:spPr>
            <a:xfrm rot="10800000" flipH="1" flipV="1">
              <a:off x="2979198" y="4902530"/>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87" name="Connector: Elbow 50">
              <a:extLst>
                <a:ext uri="{FF2B5EF4-FFF2-40B4-BE49-F238E27FC236}">
                  <a16:creationId xmlns:a16="http://schemas.microsoft.com/office/drawing/2014/main" id="{B81DA55B-E03C-5249-888D-B3C244A28C10}"/>
                </a:ext>
              </a:extLst>
            </p:cNvPr>
            <p:cNvCxnSpPr>
              <a:cxnSpLocks/>
              <a:stCxn id="377" idx="1"/>
              <a:endCxn id="380" idx="1"/>
            </p:cNvCxnSpPr>
            <p:nvPr/>
          </p:nvCxnSpPr>
          <p:spPr>
            <a:xfrm rot="10800000" flipH="1" flipV="1">
              <a:off x="2979199" y="4902530"/>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388" name="Picture 387" descr="A screenshot of a cell phone&#10;&#10;Description automatically generated">
              <a:extLst>
                <a:ext uri="{FF2B5EF4-FFF2-40B4-BE49-F238E27FC236}">
                  <a16:creationId xmlns:a16="http://schemas.microsoft.com/office/drawing/2014/main" id="{7B64D1C4-8EEE-704A-AF6D-8CFA613F40D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34534" y="5622112"/>
              <a:ext cx="887414" cy="337225"/>
            </a:xfrm>
            <a:prstGeom prst="rect">
              <a:avLst/>
            </a:prstGeom>
            <a:solidFill>
              <a:schemeClr val="bg1"/>
            </a:solidFill>
          </p:spPr>
        </p:pic>
        <p:pic>
          <p:nvPicPr>
            <p:cNvPr id="389" name="Picture 388" descr="A screenshot of a cell phone&#10;&#10;Description automatically generated">
              <a:extLst>
                <a:ext uri="{FF2B5EF4-FFF2-40B4-BE49-F238E27FC236}">
                  <a16:creationId xmlns:a16="http://schemas.microsoft.com/office/drawing/2014/main" id="{DD81719D-56E2-2F4D-80A9-1C0906AA13D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5300378"/>
              <a:ext cx="887414" cy="337225"/>
            </a:xfrm>
            <a:prstGeom prst="rect">
              <a:avLst/>
            </a:prstGeom>
            <a:solidFill>
              <a:schemeClr val="bg1"/>
            </a:solidFill>
          </p:spPr>
        </p:pic>
        <p:pic>
          <p:nvPicPr>
            <p:cNvPr id="390" name="Picture 389" descr="A screenshot of a cell phone&#10;&#10;Description automatically generated">
              <a:extLst>
                <a:ext uri="{FF2B5EF4-FFF2-40B4-BE49-F238E27FC236}">
                  <a16:creationId xmlns:a16="http://schemas.microsoft.com/office/drawing/2014/main" id="{BB6D7942-ADAA-314C-B675-4A10100B75B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26067" y="4987112"/>
              <a:ext cx="887414" cy="337225"/>
            </a:xfrm>
            <a:prstGeom prst="rect">
              <a:avLst/>
            </a:prstGeom>
            <a:solidFill>
              <a:schemeClr val="bg1"/>
            </a:solidFill>
          </p:spPr>
        </p:pic>
        <p:cxnSp>
          <p:nvCxnSpPr>
            <p:cNvPr id="391" name="Connector: Elbow 50">
              <a:extLst>
                <a:ext uri="{FF2B5EF4-FFF2-40B4-BE49-F238E27FC236}">
                  <a16:creationId xmlns:a16="http://schemas.microsoft.com/office/drawing/2014/main" id="{A3691DBE-D9BB-1E4E-8CA1-3F57497BD4CE}"/>
                </a:ext>
              </a:extLst>
            </p:cNvPr>
            <p:cNvCxnSpPr>
              <a:cxnSpLocks/>
              <a:endCxn id="390" idx="1"/>
            </p:cNvCxnSpPr>
            <p:nvPr/>
          </p:nvCxnSpPr>
          <p:spPr>
            <a:xfrm rot="10800000" flipH="1" flipV="1">
              <a:off x="4537065" y="4919465"/>
              <a:ext cx="289001" cy="236260"/>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92" name="Connector: Elbow 50">
              <a:extLst>
                <a:ext uri="{FF2B5EF4-FFF2-40B4-BE49-F238E27FC236}">
                  <a16:creationId xmlns:a16="http://schemas.microsoft.com/office/drawing/2014/main" id="{0ECA2A7A-0EA0-9E47-81F9-D97EBA07C4C9}"/>
                </a:ext>
              </a:extLst>
            </p:cNvPr>
            <p:cNvCxnSpPr>
              <a:cxnSpLocks/>
              <a:endCxn id="389" idx="1"/>
            </p:cNvCxnSpPr>
            <p:nvPr/>
          </p:nvCxnSpPr>
          <p:spPr>
            <a:xfrm rot="10800000" flipH="1" flipV="1">
              <a:off x="4537065" y="4919465"/>
              <a:ext cx="289001" cy="549526"/>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393" name="Connector: Elbow 50">
              <a:extLst>
                <a:ext uri="{FF2B5EF4-FFF2-40B4-BE49-F238E27FC236}">
                  <a16:creationId xmlns:a16="http://schemas.microsoft.com/office/drawing/2014/main" id="{41A172CC-D262-2A47-B0DB-61C172C8F1E3}"/>
                </a:ext>
              </a:extLst>
            </p:cNvPr>
            <p:cNvCxnSpPr>
              <a:cxnSpLocks/>
              <a:endCxn id="388" idx="1"/>
            </p:cNvCxnSpPr>
            <p:nvPr/>
          </p:nvCxnSpPr>
          <p:spPr>
            <a:xfrm rot="10800000" flipH="1" flipV="1">
              <a:off x="4537066" y="4919465"/>
              <a:ext cx="297468" cy="871260"/>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grpSp>
      <p:grpSp>
        <p:nvGrpSpPr>
          <p:cNvPr id="462" name="Group 461">
            <a:extLst>
              <a:ext uri="{FF2B5EF4-FFF2-40B4-BE49-F238E27FC236}">
                <a16:creationId xmlns:a16="http://schemas.microsoft.com/office/drawing/2014/main" id="{5233E61E-957C-5449-BB37-0B6D14E7FFCA}"/>
              </a:ext>
            </a:extLst>
          </p:cNvPr>
          <p:cNvGrpSpPr/>
          <p:nvPr/>
        </p:nvGrpSpPr>
        <p:grpSpPr>
          <a:xfrm>
            <a:off x="841248" y="929391"/>
            <a:ext cx="2569464" cy="625089"/>
            <a:chOff x="841248" y="929391"/>
            <a:chExt cx="2569464" cy="625089"/>
          </a:xfrm>
        </p:grpSpPr>
        <p:sp>
          <p:nvSpPr>
            <p:cNvPr id="419" name="TextBox 418">
              <a:extLst>
                <a:ext uri="{FF2B5EF4-FFF2-40B4-BE49-F238E27FC236}">
                  <a16:creationId xmlns:a16="http://schemas.microsoft.com/office/drawing/2014/main" id="{C09A9730-85A6-7B48-92E9-2893ACC4ABE5}"/>
                </a:ext>
              </a:extLst>
            </p:cNvPr>
            <p:cNvSpPr txBox="1"/>
            <p:nvPr/>
          </p:nvSpPr>
          <p:spPr>
            <a:xfrm>
              <a:off x="841248" y="929391"/>
              <a:ext cx="2569464" cy="625089"/>
            </a:xfrm>
            <a:prstGeom prst="rect">
              <a:avLst/>
            </a:prstGeom>
            <a:solidFill>
              <a:schemeClr val="bg1"/>
            </a:solidFill>
            <a:ln w="6350">
              <a:solidFill>
                <a:schemeClr val="bg1">
                  <a:lumMod val="65000"/>
                </a:schemeClr>
              </a:solidFill>
            </a:ln>
          </p:spPr>
          <p:txBody>
            <a:bodyPr vert="horz" wrap="square" lIns="91440" tIns="45720" rIns="91440" bIns="45720" rtlCol="0" anchor="t" anchorCtr="0">
              <a:normAutofit/>
            </a:bodyPr>
            <a:lstStyle/>
            <a:p>
              <a:pPr algn="r"/>
              <a:r>
                <a:rPr lang="en-US"/>
                <a:t>Program - DBX</a:t>
              </a:r>
            </a:p>
          </p:txBody>
        </p:sp>
        <p:pic>
          <p:nvPicPr>
            <p:cNvPr id="420" name="Picture 419" descr="A close up of a logo&#10;&#10;Description automatically generated">
              <a:extLst>
                <a:ext uri="{FF2B5EF4-FFF2-40B4-BE49-F238E27FC236}">
                  <a16:creationId xmlns:a16="http://schemas.microsoft.com/office/drawing/2014/main" id="{A183131E-3932-8447-BD44-C767749F669B}"/>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076904" y="1333172"/>
              <a:ext cx="606425" cy="188504"/>
            </a:xfrm>
            <a:prstGeom prst="rect">
              <a:avLst/>
            </a:prstGeom>
            <a:noFill/>
          </p:spPr>
        </p:pic>
        <p:pic>
          <p:nvPicPr>
            <p:cNvPr id="421" name="Picture 420" descr="A close up of a logo&#10;&#10;Description automatically generated">
              <a:extLst>
                <a:ext uri="{FF2B5EF4-FFF2-40B4-BE49-F238E27FC236}">
                  <a16:creationId xmlns:a16="http://schemas.microsoft.com/office/drawing/2014/main" id="{73ED03C9-6CD5-124C-BA50-783865E907D3}"/>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063416" y="1090263"/>
              <a:ext cx="622161" cy="215494"/>
            </a:xfrm>
            <a:prstGeom prst="rect">
              <a:avLst/>
            </a:prstGeom>
            <a:noFill/>
          </p:spPr>
        </p:pic>
      </p:grpSp>
      <p:grpSp>
        <p:nvGrpSpPr>
          <p:cNvPr id="461" name="Group 460">
            <a:extLst>
              <a:ext uri="{FF2B5EF4-FFF2-40B4-BE49-F238E27FC236}">
                <a16:creationId xmlns:a16="http://schemas.microsoft.com/office/drawing/2014/main" id="{70C7B10A-400F-224C-9861-E30E69ABF258}"/>
              </a:ext>
            </a:extLst>
          </p:cNvPr>
          <p:cNvGrpSpPr/>
          <p:nvPr/>
        </p:nvGrpSpPr>
        <p:grpSpPr>
          <a:xfrm>
            <a:off x="4038600" y="926343"/>
            <a:ext cx="2569464" cy="625089"/>
            <a:chOff x="4038600" y="926343"/>
            <a:chExt cx="2569464" cy="625089"/>
          </a:xfrm>
        </p:grpSpPr>
        <p:sp>
          <p:nvSpPr>
            <p:cNvPr id="423" name="TextBox 422">
              <a:extLst>
                <a:ext uri="{FF2B5EF4-FFF2-40B4-BE49-F238E27FC236}">
                  <a16:creationId xmlns:a16="http://schemas.microsoft.com/office/drawing/2014/main" id="{189A59A5-0E60-CA48-A910-978A0464DEFF}"/>
                </a:ext>
              </a:extLst>
            </p:cNvPr>
            <p:cNvSpPr txBox="1"/>
            <p:nvPr/>
          </p:nvSpPr>
          <p:spPr>
            <a:xfrm>
              <a:off x="4038600" y="926343"/>
              <a:ext cx="2569464" cy="625089"/>
            </a:xfrm>
            <a:prstGeom prst="rect">
              <a:avLst/>
            </a:prstGeom>
            <a:solidFill>
              <a:schemeClr val="bg1"/>
            </a:solidFill>
            <a:ln w="6350">
              <a:solidFill>
                <a:schemeClr val="bg1">
                  <a:lumMod val="65000"/>
                </a:schemeClr>
              </a:solidFill>
            </a:ln>
          </p:spPr>
          <p:txBody>
            <a:bodyPr vert="horz" wrap="square" lIns="91440" tIns="45720" rIns="91440" bIns="45720" rtlCol="0" anchor="t" anchorCtr="0">
              <a:normAutofit/>
            </a:bodyPr>
            <a:lstStyle/>
            <a:p>
              <a:pPr algn="r"/>
              <a:r>
                <a:rPr lang="en-US"/>
                <a:t>Program - JPD</a:t>
              </a:r>
            </a:p>
          </p:txBody>
        </p:sp>
        <p:pic>
          <p:nvPicPr>
            <p:cNvPr id="424" name="Picture 423" descr="A close up of a logo&#10;&#10;Description automatically generated">
              <a:extLst>
                <a:ext uri="{FF2B5EF4-FFF2-40B4-BE49-F238E27FC236}">
                  <a16:creationId xmlns:a16="http://schemas.microsoft.com/office/drawing/2014/main" id="{F4615BB9-E7CE-5949-84DB-FB1D61199197}"/>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4274256" y="1330124"/>
              <a:ext cx="606425" cy="188504"/>
            </a:xfrm>
            <a:prstGeom prst="rect">
              <a:avLst/>
            </a:prstGeom>
            <a:noFill/>
          </p:spPr>
        </p:pic>
        <p:pic>
          <p:nvPicPr>
            <p:cNvPr id="425" name="Picture 424" descr="A close up of a logo&#10;&#10;Description automatically generated">
              <a:extLst>
                <a:ext uri="{FF2B5EF4-FFF2-40B4-BE49-F238E27FC236}">
                  <a16:creationId xmlns:a16="http://schemas.microsoft.com/office/drawing/2014/main" id="{E4843187-51B2-0843-A649-E87C3FD8C535}"/>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4260768" y="1087215"/>
              <a:ext cx="622161" cy="215494"/>
            </a:xfrm>
            <a:prstGeom prst="rect">
              <a:avLst/>
            </a:prstGeom>
            <a:noFill/>
          </p:spPr>
        </p:pic>
      </p:grpSp>
      <p:cxnSp>
        <p:nvCxnSpPr>
          <p:cNvPr id="51" name="Connector: Elbow 50">
            <a:extLst>
              <a:ext uri="{FF2B5EF4-FFF2-40B4-BE49-F238E27FC236}">
                <a16:creationId xmlns:a16="http://schemas.microsoft.com/office/drawing/2014/main" id="{74AA5AB1-0EDF-44B2-8C71-450D82E1D0D5}"/>
              </a:ext>
            </a:extLst>
          </p:cNvPr>
          <p:cNvCxnSpPr>
            <a:cxnSpLocks/>
            <a:stCxn id="420" idx="2"/>
            <a:endCxn id="317" idx="0"/>
          </p:cNvCxnSpPr>
          <p:nvPr/>
        </p:nvCxnSpPr>
        <p:spPr>
          <a:xfrm rot="5400000">
            <a:off x="83813" y="2246180"/>
            <a:ext cx="2020808" cy="571801"/>
          </a:xfrm>
          <a:prstGeom prst="bentConnector3">
            <a:avLst>
              <a:gd name="adj1" fmla="val 21989"/>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A0C5891-E35B-449F-BACB-F2EAB839B675}"/>
              </a:ext>
            </a:extLst>
          </p:cNvPr>
          <p:cNvCxnSpPr>
            <a:cxnSpLocks/>
            <a:stCxn id="424" idx="2"/>
            <a:endCxn id="377" idx="0"/>
          </p:cNvCxnSpPr>
          <p:nvPr/>
        </p:nvCxnSpPr>
        <p:spPr>
          <a:xfrm rot="5400000">
            <a:off x="3496049" y="2448872"/>
            <a:ext cx="2011664" cy="151177"/>
          </a:xfrm>
          <a:prstGeom prst="bentConnector3">
            <a:avLst>
              <a:gd name="adj1" fmla="val 22727"/>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8" name="Rectangle 437">
            <a:extLst>
              <a:ext uri="{FF2B5EF4-FFF2-40B4-BE49-F238E27FC236}">
                <a16:creationId xmlns:a16="http://schemas.microsoft.com/office/drawing/2014/main" id="{F13A3929-EB11-474D-8C5C-CC8C8106D402}"/>
              </a:ext>
            </a:extLst>
          </p:cNvPr>
          <p:cNvSpPr/>
          <p:nvPr/>
        </p:nvSpPr>
        <p:spPr>
          <a:xfrm>
            <a:off x="8537878" y="914400"/>
            <a:ext cx="3313176" cy="4059937"/>
          </a:xfrm>
          <a:prstGeom prst="rect">
            <a:avLst/>
          </a:prstGeom>
          <a:solidFill>
            <a:schemeClr val="bg1"/>
          </a:solidFill>
          <a:ln w="6350">
            <a:solidFill>
              <a:schemeClr val="bg1">
                <a:lumMod val="50000"/>
              </a:schemeClr>
            </a:solidFill>
          </a:ln>
          <a:effectLst>
            <a:outerShdw blurRad="50800" dist="1397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solidFill>
                  <a:schemeClr val="tx1"/>
                </a:solidFill>
              </a:rPr>
              <a:t>External – JDP-ORNL</a:t>
            </a:r>
          </a:p>
        </p:txBody>
      </p:sp>
      <p:pic>
        <p:nvPicPr>
          <p:cNvPr id="439" name="Picture 438" descr="A screenshot of a cell phone&#10;&#10;Description automatically generated">
            <a:extLst>
              <a:ext uri="{FF2B5EF4-FFF2-40B4-BE49-F238E27FC236}">
                <a16:creationId xmlns:a16="http://schemas.microsoft.com/office/drawing/2014/main" id="{24976F3B-0D7E-5745-B3F1-105150EBE3C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218126" y="3515843"/>
            <a:ext cx="673579" cy="291505"/>
          </a:xfrm>
          <a:prstGeom prst="rect">
            <a:avLst/>
          </a:prstGeom>
          <a:solidFill>
            <a:schemeClr val="bg1"/>
          </a:solidFill>
        </p:spPr>
      </p:pic>
      <p:pic>
        <p:nvPicPr>
          <p:cNvPr id="441" name="Picture 440" descr="A screenshot of a cell phone&#10;&#10;Description automatically generated">
            <a:extLst>
              <a:ext uri="{FF2B5EF4-FFF2-40B4-BE49-F238E27FC236}">
                <a16:creationId xmlns:a16="http://schemas.microsoft.com/office/drawing/2014/main" id="{7EF7B14C-F6FC-4B44-95EA-0A5F0D91B63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348770" y="3482844"/>
            <a:ext cx="1060883" cy="302503"/>
          </a:xfrm>
          <a:prstGeom prst="rect">
            <a:avLst/>
          </a:prstGeom>
          <a:solidFill>
            <a:schemeClr val="bg1"/>
          </a:solidFill>
        </p:spPr>
      </p:pic>
      <p:pic>
        <p:nvPicPr>
          <p:cNvPr id="442" name="Picture 441" descr="A screenshot of a cell phone&#10;&#10;Description automatically generated">
            <a:extLst>
              <a:ext uri="{FF2B5EF4-FFF2-40B4-BE49-F238E27FC236}">
                <a16:creationId xmlns:a16="http://schemas.microsoft.com/office/drawing/2014/main" id="{EFF242AA-1DD6-ED49-A474-F5428610ED4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466493" y="4211677"/>
            <a:ext cx="740935" cy="264003"/>
          </a:xfrm>
          <a:prstGeom prst="rect">
            <a:avLst/>
          </a:prstGeom>
          <a:solidFill>
            <a:schemeClr val="bg1"/>
          </a:solidFill>
        </p:spPr>
      </p:pic>
      <p:pic>
        <p:nvPicPr>
          <p:cNvPr id="443" name="Picture 442" descr="A screenshot of a cell phone&#10;&#10;Description automatically generated">
            <a:extLst>
              <a:ext uri="{FF2B5EF4-FFF2-40B4-BE49-F238E27FC236}">
                <a16:creationId xmlns:a16="http://schemas.microsoft.com/office/drawing/2014/main" id="{E136C1AD-6FE7-6142-8D93-579C3C7B1068}"/>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247798" y="4674481"/>
            <a:ext cx="512837" cy="217560"/>
          </a:xfrm>
          <a:prstGeom prst="rect">
            <a:avLst/>
          </a:prstGeom>
          <a:solidFill>
            <a:schemeClr val="bg1"/>
          </a:solidFill>
        </p:spPr>
      </p:pic>
      <p:cxnSp>
        <p:nvCxnSpPr>
          <p:cNvPr id="444" name="Straight Connector 443">
            <a:extLst>
              <a:ext uri="{FF2B5EF4-FFF2-40B4-BE49-F238E27FC236}">
                <a16:creationId xmlns:a16="http://schemas.microsoft.com/office/drawing/2014/main" id="{2B62D1D3-2512-C44C-BC03-0170267B44DF}"/>
              </a:ext>
            </a:extLst>
          </p:cNvPr>
          <p:cNvCxnSpPr/>
          <p:nvPr/>
        </p:nvCxnSpPr>
        <p:spPr>
          <a:xfrm>
            <a:off x="9523045" y="4563256"/>
            <a:ext cx="1625902"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pic>
        <p:nvPicPr>
          <p:cNvPr id="445" name="Picture 444" descr="A screenshot of a cell phone&#10;&#10;Description automatically generated">
            <a:extLst>
              <a:ext uri="{FF2B5EF4-FFF2-40B4-BE49-F238E27FC236}">
                <a16:creationId xmlns:a16="http://schemas.microsoft.com/office/drawing/2014/main" id="{FFC2EB66-355D-064E-AF05-1F8D80F2AC5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459424" y="3959801"/>
            <a:ext cx="740935" cy="264003"/>
          </a:xfrm>
          <a:prstGeom prst="rect">
            <a:avLst/>
          </a:prstGeom>
          <a:solidFill>
            <a:schemeClr val="bg1"/>
          </a:solidFill>
        </p:spPr>
      </p:pic>
      <p:pic>
        <p:nvPicPr>
          <p:cNvPr id="446" name="Picture 445" descr="A screenshot of a cell phone&#10;&#10;Description automatically generated">
            <a:extLst>
              <a:ext uri="{FF2B5EF4-FFF2-40B4-BE49-F238E27FC236}">
                <a16:creationId xmlns:a16="http://schemas.microsoft.com/office/drawing/2014/main" id="{C2337C64-D8CA-7142-8DA3-8FB630EF4FF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459424" y="3714554"/>
            <a:ext cx="740935" cy="264003"/>
          </a:xfrm>
          <a:prstGeom prst="rect">
            <a:avLst/>
          </a:prstGeom>
          <a:solidFill>
            <a:schemeClr val="bg1"/>
          </a:solidFill>
        </p:spPr>
      </p:pic>
      <p:cxnSp>
        <p:nvCxnSpPr>
          <p:cNvPr id="447" name="Connector: Elbow 50">
            <a:extLst>
              <a:ext uri="{FF2B5EF4-FFF2-40B4-BE49-F238E27FC236}">
                <a16:creationId xmlns:a16="http://schemas.microsoft.com/office/drawing/2014/main" id="{B954CEE5-53F3-4841-B886-EDF84D59957D}"/>
              </a:ext>
            </a:extLst>
          </p:cNvPr>
          <p:cNvCxnSpPr>
            <a:cxnSpLocks/>
            <a:stCxn id="439" idx="1"/>
            <a:endCxn id="446" idx="1"/>
          </p:cNvCxnSpPr>
          <p:nvPr/>
        </p:nvCxnSpPr>
        <p:spPr>
          <a:xfrm rot="10800000" flipH="1" flipV="1">
            <a:off x="9218125" y="3661595"/>
            <a:ext cx="241298" cy="184961"/>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48" name="Connector: Elbow 50">
            <a:extLst>
              <a:ext uri="{FF2B5EF4-FFF2-40B4-BE49-F238E27FC236}">
                <a16:creationId xmlns:a16="http://schemas.microsoft.com/office/drawing/2014/main" id="{D7AB1881-2FF6-4445-B60B-FEEB14F18D38}"/>
              </a:ext>
            </a:extLst>
          </p:cNvPr>
          <p:cNvCxnSpPr>
            <a:cxnSpLocks/>
            <a:stCxn id="439" idx="1"/>
            <a:endCxn id="445" idx="1"/>
          </p:cNvCxnSpPr>
          <p:nvPr/>
        </p:nvCxnSpPr>
        <p:spPr>
          <a:xfrm rot="10800000" flipH="1" flipV="1">
            <a:off x="9218125" y="3661595"/>
            <a:ext cx="241298" cy="430208"/>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49" name="Connector: Elbow 50">
            <a:extLst>
              <a:ext uri="{FF2B5EF4-FFF2-40B4-BE49-F238E27FC236}">
                <a16:creationId xmlns:a16="http://schemas.microsoft.com/office/drawing/2014/main" id="{477A214D-D444-D047-A629-A41ED1E515D1}"/>
              </a:ext>
            </a:extLst>
          </p:cNvPr>
          <p:cNvCxnSpPr>
            <a:cxnSpLocks/>
            <a:stCxn id="439" idx="1"/>
            <a:endCxn id="442" idx="1"/>
          </p:cNvCxnSpPr>
          <p:nvPr/>
        </p:nvCxnSpPr>
        <p:spPr>
          <a:xfrm rot="10800000" flipH="1" flipV="1">
            <a:off x="9218126" y="3661595"/>
            <a:ext cx="248367" cy="682084"/>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450" name="Picture 449" descr="A screenshot of a cell phone&#10;&#10;Description automatically generated">
            <a:extLst>
              <a:ext uri="{FF2B5EF4-FFF2-40B4-BE49-F238E27FC236}">
                <a16:creationId xmlns:a16="http://schemas.microsoft.com/office/drawing/2014/main" id="{7FCFA12B-0025-5446-9218-B03256818C7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767215" y="4224935"/>
            <a:ext cx="740935" cy="264003"/>
          </a:xfrm>
          <a:prstGeom prst="rect">
            <a:avLst/>
          </a:prstGeom>
          <a:solidFill>
            <a:schemeClr val="bg1"/>
          </a:solidFill>
        </p:spPr>
      </p:pic>
      <p:pic>
        <p:nvPicPr>
          <p:cNvPr id="451" name="Picture 450" descr="A screenshot of a cell phone&#10;&#10;Description automatically generated">
            <a:extLst>
              <a:ext uri="{FF2B5EF4-FFF2-40B4-BE49-F238E27FC236}">
                <a16:creationId xmlns:a16="http://schemas.microsoft.com/office/drawing/2014/main" id="{428DA6AF-5EE3-614A-8D3A-05DFCA04401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760145" y="3973059"/>
            <a:ext cx="740935" cy="264003"/>
          </a:xfrm>
          <a:prstGeom prst="rect">
            <a:avLst/>
          </a:prstGeom>
          <a:solidFill>
            <a:schemeClr val="bg1"/>
          </a:solidFill>
        </p:spPr>
      </p:pic>
      <p:pic>
        <p:nvPicPr>
          <p:cNvPr id="452" name="Picture 451" descr="A screenshot of a cell phone&#10;&#10;Description automatically generated">
            <a:extLst>
              <a:ext uri="{FF2B5EF4-FFF2-40B4-BE49-F238E27FC236}">
                <a16:creationId xmlns:a16="http://schemas.microsoft.com/office/drawing/2014/main" id="{5A914067-AC1A-0448-BD23-AE8AAFC1E24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760145" y="3727812"/>
            <a:ext cx="740935" cy="264003"/>
          </a:xfrm>
          <a:prstGeom prst="rect">
            <a:avLst/>
          </a:prstGeom>
          <a:solidFill>
            <a:schemeClr val="bg1"/>
          </a:solidFill>
        </p:spPr>
      </p:pic>
      <p:cxnSp>
        <p:nvCxnSpPr>
          <p:cNvPr id="453" name="Connector: Elbow 50">
            <a:extLst>
              <a:ext uri="{FF2B5EF4-FFF2-40B4-BE49-F238E27FC236}">
                <a16:creationId xmlns:a16="http://schemas.microsoft.com/office/drawing/2014/main" id="{1B3D2B12-6FA8-BD42-B8EC-2BD54703C5BD}"/>
              </a:ext>
            </a:extLst>
          </p:cNvPr>
          <p:cNvCxnSpPr>
            <a:cxnSpLocks/>
            <a:endCxn id="452" idx="1"/>
          </p:cNvCxnSpPr>
          <p:nvPr/>
        </p:nvCxnSpPr>
        <p:spPr>
          <a:xfrm rot="10800000" flipH="1" flipV="1">
            <a:off x="10518847" y="3674853"/>
            <a:ext cx="241298" cy="184961"/>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54" name="Connector: Elbow 50">
            <a:extLst>
              <a:ext uri="{FF2B5EF4-FFF2-40B4-BE49-F238E27FC236}">
                <a16:creationId xmlns:a16="http://schemas.microsoft.com/office/drawing/2014/main" id="{8813DF0E-3E01-924E-8F26-5F9EE3DF2528}"/>
              </a:ext>
            </a:extLst>
          </p:cNvPr>
          <p:cNvCxnSpPr>
            <a:cxnSpLocks/>
            <a:endCxn id="451" idx="1"/>
          </p:cNvCxnSpPr>
          <p:nvPr/>
        </p:nvCxnSpPr>
        <p:spPr>
          <a:xfrm rot="10800000" flipH="1" flipV="1">
            <a:off x="10518847" y="3674853"/>
            <a:ext cx="241298" cy="430208"/>
          </a:xfrm>
          <a:prstGeom prst="bentConnector3">
            <a:avLst>
              <a:gd name="adj1" fmla="val -5859"/>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cxnSp>
        <p:nvCxnSpPr>
          <p:cNvPr id="455" name="Connector: Elbow 50">
            <a:extLst>
              <a:ext uri="{FF2B5EF4-FFF2-40B4-BE49-F238E27FC236}">
                <a16:creationId xmlns:a16="http://schemas.microsoft.com/office/drawing/2014/main" id="{AB9B1F3A-564A-3F41-8AE5-027D13EF91C9}"/>
              </a:ext>
            </a:extLst>
          </p:cNvPr>
          <p:cNvCxnSpPr>
            <a:cxnSpLocks/>
            <a:endCxn id="450" idx="1"/>
          </p:cNvCxnSpPr>
          <p:nvPr/>
        </p:nvCxnSpPr>
        <p:spPr>
          <a:xfrm rot="10800000" flipH="1" flipV="1">
            <a:off x="10518847" y="3674853"/>
            <a:ext cx="248367" cy="682084"/>
          </a:xfrm>
          <a:prstGeom prst="bentConnector3">
            <a:avLst>
              <a:gd name="adj1" fmla="val -5693"/>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465" name="Picture 464" descr="A close up of a logo&#10;&#10;Description automatically generated">
            <a:extLst>
              <a:ext uri="{FF2B5EF4-FFF2-40B4-BE49-F238E27FC236}">
                <a16:creationId xmlns:a16="http://schemas.microsoft.com/office/drawing/2014/main" id="{83FD02CE-6DE2-0540-B20B-4BA2E091E2FB}"/>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8914912" y="1336469"/>
            <a:ext cx="606425" cy="188504"/>
          </a:xfrm>
          <a:prstGeom prst="rect">
            <a:avLst/>
          </a:prstGeom>
          <a:noFill/>
        </p:spPr>
      </p:pic>
      <p:pic>
        <p:nvPicPr>
          <p:cNvPr id="466" name="Picture 465" descr="A close up of a logo&#10;&#10;Description automatically generated">
            <a:extLst>
              <a:ext uri="{FF2B5EF4-FFF2-40B4-BE49-F238E27FC236}">
                <a16:creationId xmlns:a16="http://schemas.microsoft.com/office/drawing/2014/main" id="{4DF5A68D-C0F4-1E41-8521-2FEA9D2550B3}"/>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901424" y="1093560"/>
            <a:ext cx="622161" cy="215494"/>
          </a:xfrm>
          <a:prstGeom prst="rect">
            <a:avLst/>
          </a:prstGeom>
          <a:noFill/>
        </p:spPr>
      </p:pic>
      <p:cxnSp>
        <p:nvCxnSpPr>
          <p:cNvPr id="467" name="Connector: Elbow 50">
            <a:extLst>
              <a:ext uri="{FF2B5EF4-FFF2-40B4-BE49-F238E27FC236}">
                <a16:creationId xmlns:a16="http://schemas.microsoft.com/office/drawing/2014/main" id="{A2C46902-FB47-5D44-BBF1-AA5A3C06A135}"/>
              </a:ext>
            </a:extLst>
          </p:cNvPr>
          <p:cNvCxnSpPr>
            <a:cxnSpLocks/>
            <a:stCxn id="465" idx="1"/>
            <a:endCxn id="439" idx="1"/>
          </p:cNvCxnSpPr>
          <p:nvPr/>
        </p:nvCxnSpPr>
        <p:spPr>
          <a:xfrm rot="10800000" flipH="1" flipV="1">
            <a:off x="8914912" y="1430720"/>
            <a:ext cx="303214" cy="2230875"/>
          </a:xfrm>
          <a:prstGeom prst="bentConnector3">
            <a:avLst>
              <a:gd name="adj1" fmla="val -12062"/>
            </a:avLst>
          </a:prstGeom>
          <a:solidFill>
            <a:schemeClr val="bg1"/>
          </a:solidFill>
          <a:ln w="25400">
            <a:tailEnd type="triangle"/>
          </a:ln>
        </p:spPr>
        <p:style>
          <a:lnRef idx="1">
            <a:schemeClr val="accent1"/>
          </a:lnRef>
          <a:fillRef idx="0">
            <a:schemeClr val="accent1"/>
          </a:fillRef>
          <a:effectRef idx="0">
            <a:schemeClr val="accent1"/>
          </a:effectRef>
          <a:fontRef idx="minor">
            <a:schemeClr val="tx1"/>
          </a:fontRef>
        </p:style>
      </p:cxnSp>
      <p:pic>
        <p:nvPicPr>
          <p:cNvPr id="479" name="Picture 478" descr="A close up of a logo&#10;&#10;Description automatically generated">
            <a:extLst>
              <a:ext uri="{FF2B5EF4-FFF2-40B4-BE49-F238E27FC236}">
                <a16:creationId xmlns:a16="http://schemas.microsoft.com/office/drawing/2014/main" id="{FA222208-1131-6145-A695-7BE090AD439B}"/>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0516283" y="4669620"/>
            <a:ext cx="903604" cy="222420"/>
          </a:xfrm>
          <a:prstGeom prst="rect">
            <a:avLst/>
          </a:prstGeom>
        </p:spPr>
      </p:pic>
      <p:cxnSp>
        <p:nvCxnSpPr>
          <p:cNvPr id="17" name="Connector: Elbow 16">
            <a:extLst>
              <a:ext uri="{FF2B5EF4-FFF2-40B4-BE49-F238E27FC236}">
                <a16:creationId xmlns:a16="http://schemas.microsoft.com/office/drawing/2014/main" id="{39D00021-77EE-42B8-BCBA-EC6A87A47498}"/>
              </a:ext>
            </a:extLst>
          </p:cNvPr>
          <p:cNvCxnSpPr>
            <a:cxnSpLocks/>
            <a:stCxn id="443" idx="2"/>
            <a:endCxn id="381" idx="2"/>
          </p:cNvCxnSpPr>
          <p:nvPr/>
        </p:nvCxnSpPr>
        <p:spPr>
          <a:xfrm rot="5400000">
            <a:off x="6904854" y="2362780"/>
            <a:ext cx="70103" cy="5128624"/>
          </a:xfrm>
          <a:prstGeom prst="bentConnector3">
            <a:avLst>
              <a:gd name="adj1" fmla="val 426092"/>
            </a:avLst>
          </a:prstGeom>
          <a:ln w="19050">
            <a:solidFill>
              <a:srgbClr val="C00000">
                <a:alpha val="71000"/>
              </a:srgb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5" name="Rectangle 484">
            <a:extLst>
              <a:ext uri="{FF2B5EF4-FFF2-40B4-BE49-F238E27FC236}">
                <a16:creationId xmlns:a16="http://schemas.microsoft.com/office/drawing/2014/main" id="{824EA648-2E37-A648-B5DB-1059410FE479}"/>
              </a:ext>
            </a:extLst>
          </p:cNvPr>
          <p:cNvSpPr/>
          <p:nvPr/>
        </p:nvSpPr>
        <p:spPr>
          <a:xfrm>
            <a:off x="8553118" y="5431536"/>
            <a:ext cx="3313176" cy="1231393"/>
          </a:xfrm>
          <a:prstGeom prst="rect">
            <a:avLst/>
          </a:prstGeom>
          <a:solidFill>
            <a:schemeClr val="bg1"/>
          </a:solidFill>
          <a:ln w="6350">
            <a:solidFill>
              <a:schemeClr val="bg1">
                <a:lumMod val="50000"/>
              </a:schemeClr>
            </a:solidFill>
          </a:ln>
          <a:effectLst>
            <a:outerShdw blurRad="50800" dist="1397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solidFill>
                  <a:schemeClr val="tx1"/>
                </a:solidFill>
              </a:rPr>
              <a:t>Salesforce – Kony Support</a:t>
            </a:r>
          </a:p>
        </p:txBody>
      </p:sp>
      <p:cxnSp>
        <p:nvCxnSpPr>
          <p:cNvPr id="494" name="Connector: Elbow 16">
            <a:extLst>
              <a:ext uri="{FF2B5EF4-FFF2-40B4-BE49-F238E27FC236}">
                <a16:creationId xmlns:a16="http://schemas.microsoft.com/office/drawing/2014/main" id="{47EA4DBD-859E-B54E-BA7C-BA769CF1D834}"/>
              </a:ext>
            </a:extLst>
          </p:cNvPr>
          <p:cNvCxnSpPr>
            <a:cxnSpLocks/>
            <a:endCxn id="318" idx="2"/>
          </p:cNvCxnSpPr>
          <p:nvPr/>
        </p:nvCxnSpPr>
        <p:spPr>
          <a:xfrm rot="5400000" flipH="1">
            <a:off x="5415796" y="1855181"/>
            <a:ext cx="1049719" cy="7249043"/>
          </a:xfrm>
          <a:prstGeom prst="bentConnector3">
            <a:avLst>
              <a:gd name="adj1" fmla="val -21777"/>
            </a:avLst>
          </a:prstGeom>
          <a:ln w="19050">
            <a:solidFill>
              <a:srgbClr val="C00000">
                <a:alpha val="71000"/>
              </a:srgb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close up of a logo&#10;&#10;Description automatically generated">
            <a:extLst>
              <a:ext uri="{FF2B5EF4-FFF2-40B4-BE49-F238E27FC236}">
                <a16:creationId xmlns:a16="http://schemas.microsoft.com/office/drawing/2014/main" id="{308F382B-10F5-064D-B7D2-A5B1FFD24867}"/>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344212" y="5793761"/>
            <a:ext cx="860511" cy="293860"/>
          </a:xfrm>
          <a:prstGeom prst="rect">
            <a:avLst/>
          </a:prstGeom>
        </p:spPr>
      </p:pic>
      <p:sp>
        <p:nvSpPr>
          <p:cNvPr id="6" name="TextBox 5">
            <a:extLst>
              <a:ext uri="{FF2B5EF4-FFF2-40B4-BE49-F238E27FC236}">
                <a16:creationId xmlns:a16="http://schemas.microsoft.com/office/drawing/2014/main" id="{8E98F67B-82EB-C448-8BDB-100BA597920D}"/>
              </a:ext>
            </a:extLst>
          </p:cNvPr>
          <p:cNvSpPr txBox="1"/>
          <p:nvPr/>
        </p:nvSpPr>
        <p:spPr>
          <a:xfrm>
            <a:off x="9704933" y="5809129"/>
            <a:ext cx="1006610" cy="261258"/>
          </a:xfrm>
          <a:prstGeom prst="rect">
            <a:avLst/>
          </a:prstGeom>
        </p:spPr>
        <p:txBody>
          <a:bodyPr vert="horz" wrap="square" lIns="91440" tIns="45720" rIns="91440" bIns="45720" rtlCol="0" anchor="t" anchorCtr="0">
            <a:normAutofit/>
          </a:bodyPr>
          <a:lstStyle/>
          <a:p>
            <a:r>
              <a:rPr lang="en-US" sz="1000"/>
              <a:t>Support Ticket</a:t>
            </a:r>
          </a:p>
        </p:txBody>
      </p:sp>
      <p:sp>
        <p:nvSpPr>
          <p:cNvPr id="156" name="TextBox 155">
            <a:extLst>
              <a:ext uri="{FF2B5EF4-FFF2-40B4-BE49-F238E27FC236}">
                <a16:creationId xmlns:a16="http://schemas.microsoft.com/office/drawing/2014/main" id="{B3B866CF-DCC7-DC42-89C4-8EED3FB42C24}"/>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
        <p:nvSpPr>
          <p:cNvPr id="157" name="TextBox 156">
            <a:extLst>
              <a:ext uri="{FF2B5EF4-FFF2-40B4-BE49-F238E27FC236}">
                <a16:creationId xmlns:a16="http://schemas.microsoft.com/office/drawing/2014/main" id="{7A66EFCF-A4FF-1E49-A96F-93C49FA7A601}"/>
              </a:ext>
            </a:extLst>
          </p:cNvPr>
          <p:cNvSpPr txBox="1"/>
          <p:nvPr/>
        </p:nvSpPr>
        <p:spPr>
          <a:xfrm>
            <a:off x="7315301" y="4937401"/>
            <a:ext cx="1006610" cy="261258"/>
          </a:xfrm>
          <a:prstGeom prst="rect">
            <a:avLst/>
          </a:prstGeom>
        </p:spPr>
        <p:txBody>
          <a:bodyPr vert="horz" wrap="square" lIns="91440" tIns="45720" rIns="91440" bIns="45720" rtlCol="0" anchor="t" anchorCtr="0">
            <a:normAutofit/>
          </a:bodyPr>
          <a:lstStyle/>
          <a:p>
            <a:r>
              <a:rPr lang="en-US" sz="1000" i="1"/>
              <a:t>[</a:t>
            </a:r>
            <a:r>
              <a:rPr lang="en-US" sz="1000" i="1">
                <a:sym typeface="Wingdings" pitchFamily="2" charset="2"/>
              </a:rPr>
              <a:t> </a:t>
            </a:r>
            <a:r>
              <a:rPr lang="en-US" sz="1000" i="1"/>
              <a:t>clone]</a:t>
            </a:r>
          </a:p>
        </p:txBody>
      </p:sp>
    </p:spTree>
    <p:extLst>
      <p:ext uri="{BB962C8B-B14F-4D97-AF65-F5344CB8AC3E}">
        <p14:creationId xmlns:p14="http://schemas.microsoft.com/office/powerpoint/2010/main" val="339047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2001500" cy="914400"/>
          </a:xfrm>
        </p:spPr>
        <p:txBody>
          <a:bodyPr anchor="ctr"/>
          <a:lstStyle/>
          <a:p>
            <a:r>
              <a:rPr lang="en-US">
                <a:latin typeface="+mj-lt"/>
                <a:cs typeface="Calibri Light" panose="020F0302020204030204" pitchFamily="34" charset="0"/>
              </a:rPr>
              <a:t>Principles: Enforce consistency; Empower teams to optimize</a:t>
            </a:r>
            <a:endParaRPr lang="en-US">
              <a:solidFill>
                <a:srgbClr val="FF0000"/>
              </a:solidFill>
              <a:latin typeface="+mj-lt"/>
              <a:cs typeface="Calibri Light" panose="020F0302020204030204" pitchFamily="34" charset="0"/>
            </a:endParaRPr>
          </a:p>
        </p:txBody>
      </p:sp>
      <p:sp>
        <p:nvSpPr>
          <p:cNvPr id="7" name="TextBox 6">
            <a:extLst>
              <a:ext uri="{FF2B5EF4-FFF2-40B4-BE49-F238E27FC236}">
                <a16:creationId xmlns:a16="http://schemas.microsoft.com/office/drawing/2014/main" id="{D3862E7C-C065-EE42-860B-D7634E825F8F}"/>
              </a:ext>
            </a:extLst>
          </p:cNvPr>
          <p:cNvSpPr txBox="1"/>
          <p:nvPr/>
        </p:nvSpPr>
        <p:spPr>
          <a:xfrm>
            <a:off x="548640" y="952500"/>
            <a:ext cx="11062895" cy="5528982"/>
          </a:xfrm>
          <a:prstGeom prst="rect">
            <a:avLst/>
          </a:prstGeom>
        </p:spPr>
        <p:txBody>
          <a:bodyPr vert="horz" wrap="square" lIns="91440" tIns="45720" rIns="91440" bIns="45720" rtlCol="0" anchor="t" anchorCtr="0">
            <a:normAutofit lnSpcReduction="10000"/>
          </a:bodyPr>
          <a:lstStyle/>
          <a:p>
            <a:r>
              <a:rPr lang="en-US" b="1">
                <a:latin typeface="+mj-lt"/>
                <a:cs typeface="Calibri" panose="020F0502020204030204" pitchFamily="34" charset="0"/>
              </a:rPr>
              <a:t>Semantics</a:t>
            </a:r>
            <a:r>
              <a:rPr lang="en-US" b="1">
                <a:latin typeface="+mj-lt"/>
                <a:cs typeface="Calibri Light" panose="020F0302020204030204" pitchFamily="34" charset="0"/>
              </a:rPr>
              <a:t> </a:t>
            </a:r>
          </a:p>
          <a:p>
            <a:r>
              <a:rPr lang="en-US">
                <a:latin typeface="+mj-lt"/>
                <a:cs typeface="Calibri Light" panose="020F0302020204030204" pitchFamily="34" charset="0"/>
              </a:rPr>
              <a:t>Common schema and workflows within a product </a:t>
            </a:r>
          </a:p>
          <a:p>
            <a:r>
              <a:rPr lang="en-US">
                <a:latin typeface="+mj-lt"/>
                <a:cs typeface="Calibri Light" panose="020F0302020204030204" pitchFamily="34" charset="0"/>
              </a:rPr>
              <a:t>Initiative, Epic, Story, Task, Defect, Support Ticket</a:t>
            </a:r>
          </a:p>
          <a:p>
            <a:r>
              <a:rPr lang="en-US">
                <a:latin typeface="+mj-lt"/>
                <a:cs typeface="Calibri Light" panose="020F0302020204030204" pitchFamily="34" charset="0"/>
              </a:rPr>
              <a:t>	</a:t>
            </a:r>
          </a:p>
          <a:p>
            <a:endParaRPr lang="en-US">
              <a:latin typeface="+mj-lt"/>
              <a:cs typeface="Calibri Light" panose="020F0302020204030204" pitchFamily="34" charset="0"/>
            </a:endParaRPr>
          </a:p>
          <a:p>
            <a:r>
              <a:rPr lang="en-US" b="1">
                <a:latin typeface="+mj-lt"/>
                <a:cs typeface="Calibri Light" panose="020F0302020204030204" pitchFamily="34" charset="0"/>
              </a:rPr>
              <a:t>Releas</a:t>
            </a:r>
            <a:r>
              <a:rPr lang="en-US" b="1">
                <a:latin typeface="+mj-lt"/>
                <a:cs typeface="Calibri" panose="020F0502020204030204" pitchFamily="34" charset="0"/>
              </a:rPr>
              <a:t>es &amp; Sprints </a:t>
            </a:r>
          </a:p>
          <a:p>
            <a:r>
              <a:rPr lang="en-US">
                <a:latin typeface="+mj-lt"/>
                <a:cs typeface="Calibri Light" panose="020F0302020204030204" pitchFamily="34" charset="0"/>
              </a:rPr>
              <a:t>Common cadence across a product</a:t>
            </a:r>
          </a:p>
          <a:p>
            <a:r>
              <a:rPr lang="en-US">
                <a:latin typeface="+mj-lt"/>
                <a:cs typeface="Calibri Light" panose="020F0302020204030204" pitchFamily="34" charset="0"/>
              </a:rPr>
              <a:t>Leverage Validators &amp; Post Functions to ensure consistency, remove manual steps</a:t>
            </a:r>
          </a:p>
          <a:p>
            <a:endParaRPr lang="en-US">
              <a:latin typeface="+mj-lt"/>
              <a:cs typeface="Calibri Light" panose="020F0302020204030204" pitchFamily="34" charset="0"/>
            </a:endParaRPr>
          </a:p>
          <a:p>
            <a:r>
              <a:rPr lang="en-US" b="1">
                <a:latin typeface="+mj-lt"/>
                <a:cs typeface="Calibri" panose="020F0502020204030204" pitchFamily="34" charset="0"/>
              </a:rPr>
              <a:t>Scoping </a:t>
            </a:r>
          </a:p>
          <a:p>
            <a:r>
              <a:rPr lang="en-US">
                <a:latin typeface="+mj-lt"/>
                <a:cs typeface="Calibri Light" panose="020F0302020204030204" pitchFamily="34" charset="0"/>
              </a:rPr>
              <a:t>Common sizing and estimation at Portfolio and Program levels</a:t>
            </a:r>
          </a:p>
          <a:p>
            <a:r>
              <a:rPr lang="en-US">
                <a:latin typeface="+mj-lt"/>
                <a:cs typeface="Calibri Light" panose="020F0302020204030204" pitchFamily="34" charset="0"/>
              </a:rPr>
              <a:t>Feature teams can define story points method, so long as consistent over sprints</a:t>
            </a:r>
          </a:p>
          <a:p>
            <a:endParaRPr lang="en-US">
              <a:latin typeface="+mj-lt"/>
              <a:cs typeface="Calibri Light" panose="020F0302020204030204" pitchFamily="34" charset="0"/>
            </a:endParaRPr>
          </a:p>
          <a:p>
            <a:r>
              <a:rPr lang="en-US" b="1">
                <a:latin typeface="+mj-lt"/>
                <a:cs typeface="Calibri" panose="020F0502020204030204" pitchFamily="34" charset="0"/>
              </a:rPr>
              <a:t>Screens </a:t>
            </a:r>
          </a:p>
          <a:p>
            <a:r>
              <a:rPr lang="en-US">
                <a:latin typeface="+mj-lt"/>
                <a:cs typeface="Calibri Light" panose="020F0302020204030204" pitchFamily="34" charset="0"/>
              </a:rPr>
              <a:t>Constant optimization based on feedback from teams</a:t>
            </a:r>
          </a:p>
          <a:p>
            <a:r>
              <a:rPr lang="en-US">
                <a:latin typeface="+mj-lt"/>
                <a:cs typeface="Calibri Light" panose="020F0302020204030204" pitchFamily="34" charset="0"/>
              </a:rPr>
              <a:t>Limit required fields and manual steps </a:t>
            </a:r>
          </a:p>
          <a:p>
            <a:r>
              <a:rPr lang="en-US">
                <a:latin typeface="+mj-lt"/>
                <a:cs typeface="Calibri Light" panose="020F0302020204030204" pitchFamily="34" charset="0"/>
              </a:rPr>
              <a:t>Automate ideal path, reports will reveal exceptions easily fixed manually </a:t>
            </a:r>
          </a:p>
          <a:p>
            <a:endParaRPr lang="en-US">
              <a:latin typeface="+mj-lt"/>
              <a:cs typeface="Calibri Light" panose="020F0302020204030204" pitchFamily="34" charset="0"/>
            </a:endParaRPr>
          </a:p>
          <a:p>
            <a:r>
              <a:rPr lang="en-US" b="1">
                <a:latin typeface="+mj-lt"/>
                <a:cs typeface="Calibri" panose="020F0502020204030204" pitchFamily="34" charset="0"/>
              </a:rPr>
              <a:t>Teams Self-Serve</a:t>
            </a:r>
            <a:r>
              <a:rPr lang="en-US">
                <a:latin typeface="+mj-lt"/>
                <a:cs typeface="Calibri Light" panose="020F0302020204030204" pitchFamily="34" charset="0"/>
              </a:rPr>
              <a:t> </a:t>
            </a:r>
          </a:p>
          <a:p>
            <a:r>
              <a:rPr lang="en-US">
                <a:latin typeface="+mj-lt"/>
                <a:cs typeface="Calibri Light" panose="020F0302020204030204" pitchFamily="34" charset="0"/>
              </a:rPr>
              <a:t>Customizable Dashboards and Filtered views</a:t>
            </a:r>
          </a:p>
          <a:p>
            <a:r>
              <a:rPr lang="en-US">
                <a:latin typeface="+mj-lt"/>
                <a:cs typeface="Calibri Light" panose="020F0302020204030204" pitchFamily="34" charset="0"/>
              </a:rPr>
              <a:t>	</a:t>
            </a:r>
          </a:p>
          <a:p>
            <a:endParaRPr lang="en-US">
              <a:latin typeface="+mj-lt"/>
              <a:cs typeface="Calibri Light" panose="020F0302020204030204" pitchFamily="34" charset="0"/>
            </a:endParaRPr>
          </a:p>
          <a:p>
            <a:endParaRPr lang="en-US">
              <a:latin typeface="+mj-lt"/>
              <a:cs typeface="Calibri Light" panose="020F0302020204030204" pitchFamily="34" charset="0"/>
            </a:endParaRPr>
          </a:p>
          <a:p>
            <a:endParaRPr lang="en-US">
              <a:latin typeface="+mj-lt"/>
              <a:cs typeface="Calibri Light" panose="020F0302020204030204" pitchFamily="34" charset="0"/>
            </a:endParaRPr>
          </a:p>
        </p:txBody>
      </p:sp>
      <p:sp>
        <p:nvSpPr>
          <p:cNvPr id="4" name="TextBox 3">
            <a:extLst>
              <a:ext uri="{FF2B5EF4-FFF2-40B4-BE49-F238E27FC236}">
                <a16:creationId xmlns:a16="http://schemas.microsoft.com/office/drawing/2014/main" id="{885FFF25-11C5-F948-B639-39CB2436CBA3}"/>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458475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7E31880-8A24-2941-9F8F-6AFD1203271D}"/>
              </a:ext>
            </a:extLst>
          </p:cNvPr>
          <p:cNvSpPr/>
          <p:nvPr/>
        </p:nvSpPr>
        <p:spPr>
          <a:xfrm>
            <a:off x="0" y="0"/>
            <a:ext cx="6100481"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39</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6091518" y="0"/>
            <a:ext cx="6100481"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D13A93-362A-764E-9099-9EA48954943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448" y="369794"/>
            <a:ext cx="11296993" cy="6165477"/>
          </a:xfrm>
          <a:prstGeom prst="rect">
            <a:avLst/>
          </a:prstGeom>
        </p:spPr>
      </p:pic>
      <p:sp>
        <p:nvSpPr>
          <p:cNvPr id="7" name="TextBox 6">
            <a:extLst>
              <a:ext uri="{FF2B5EF4-FFF2-40B4-BE49-F238E27FC236}">
                <a16:creationId xmlns:a16="http://schemas.microsoft.com/office/drawing/2014/main" id="{7F94E046-C1F6-2044-B087-2238B61A019B}"/>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69522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E0EE37-9BC0-3744-BD4C-DD3C64CF9FA3}"/>
              </a:ext>
            </a:extLst>
          </p:cNvPr>
          <p:cNvSpPr/>
          <p:nvPr/>
        </p:nvSpPr>
        <p:spPr>
          <a:xfrm>
            <a:off x="-1" y="0"/>
            <a:ext cx="24415307"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0" name="Picture 9">
            <a:extLst>
              <a:ext uri="{FF2B5EF4-FFF2-40B4-BE49-F238E27FC236}">
                <a16:creationId xmlns:a16="http://schemas.microsoft.com/office/drawing/2014/main" id="{679C7EFD-2E16-7842-97D5-1DC2CBBF40B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16363"/>
            <a:ext cx="12192000" cy="2471839"/>
          </a:xfrm>
          <a:prstGeom prst="rect">
            <a:avLst/>
          </a:prstGeom>
        </p:spPr>
      </p:pic>
      <p:sp>
        <p:nvSpPr>
          <p:cNvPr id="2" name="Rectangle 1">
            <a:extLst>
              <a:ext uri="{FF2B5EF4-FFF2-40B4-BE49-F238E27FC236}">
                <a16:creationId xmlns:a16="http://schemas.microsoft.com/office/drawing/2014/main" id="{C0984CB4-E51D-5140-880E-4DEB53363445}"/>
              </a:ext>
            </a:extLst>
          </p:cNvPr>
          <p:cNvSpPr/>
          <p:nvPr/>
        </p:nvSpPr>
        <p:spPr>
          <a:xfrm>
            <a:off x="2487715" y="2963031"/>
            <a:ext cx="8182935" cy="3477875"/>
          </a:xfrm>
          <a:prstGeom prst="rect">
            <a:avLst/>
          </a:prstGeom>
          <a:ln>
            <a:solidFill>
              <a:schemeClr val="bg1"/>
            </a:solidFill>
          </a:ln>
        </p:spPr>
        <p:txBody>
          <a:bodyPr wrap="square">
            <a:spAutoFit/>
          </a:bodyPr>
          <a:lstStyle/>
          <a:p>
            <a:pPr indent="-341313">
              <a:buFont typeface="+mj-lt"/>
              <a:buAutoNum type="arabicPeriod"/>
            </a:pPr>
            <a:r>
              <a:rPr lang="en-US" sz="2000" b="1">
                <a:solidFill>
                  <a:schemeClr val="bg1"/>
                </a:solidFill>
                <a:latin typeface="+mj-lt"/>
                <a:cs typeface="Calibri" panose="020F0502020204030204" pitchFamily="34" charset="0"/>
              </a:rPr>
              <a:t>Prioritize Customer Satisfaction</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Welcome Change</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Deliver Frequently</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Work Together (as a Team)</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Motivate and Trust Teams</a:t>
            </a:r>
          </a:p>
          <a:p>
            <a:pPr indent="-341313">
              <a:buFont typeface="+mj-lt"/>
              <a:buAutoNum type="arabicPeriod"/>
            </a:pPr>
            <a:endParaRPr lang="en-US" sz="2000" b="1">
              <a:solidFill>
                <a:schemeClr val="bg1"/>
              </a:solidFill>
              <a:latin typeface="+mj-lt"/>
              <a:cs typeface="Calibri" panose="020F0502020204030204" pitchFamily="34" charset="0"/>
            </a:endParaRPr>
          </a:p>
          <a:p>
            <a:pPr indent="-341313">
              <a:buFont typeface="+mj-lt"/>
              <a:buAutoNum type="arabicPeriod"/>
            </a:pPr>
            <a:r>
              <a:rPr lang="en-US" sz="2000" b="1">
                <a:solidFill>
                  <a:schemeClr val="bg1"/>
                </a:solidFill>
                <a:latin typeface="+mj-lt"/>
                <a:cs typeface="Calibri" panose="020F0502020204030204" pitchFamily="34" charset="0"/>
              </a:rPr>
              <a:t>Face-to-Face (direct engagement)</a:t>
            </a:r>
          </a:p>
        </p:txBody>
      </p:sp>
      <p:sp>
        <p:nvSpPr>
          <p:cNvPr id="9" name="Rectangle 8">
            <a:extLst>
              <a:ext uri="{FF2B5EF4-FFF2-40B4-BE49-F238E27FC236}">
                <a16:creationId xmlns:a16="http://schemas.microsoft.com/office/drawing/2014/main" id="{DC806158-FF3C-7D44-896F-15266D0FCF7D}"/>
              </a:ext>
            </a:extLst>
          </p:cNvPr>
          <p:cNvSpPr/>
          <p:nvPr/>
        </p:nvSpPr>
        <p:spPr>
          <a:xfrm>
            <a:off x="7036905" y="2957300"/>
            <a:ext cx="3650686" cy="3477875"/>
          </a:xfrm>
          <a:prstGeom prst="rect">
            <a:avLst/>
          </a:prstGeom>
          <a:ln>
            <a:noFill/>
          </a:ln>
        </p:spPr>
        <p:txBody>
          <a:bodyPr wrap="square">
            <a:spAutoFit/>
          </a:bodyPr>
          <a:lstStyle/>
          <a:p>
            <a:pPr indent="-347663">
              <a:buFont typeface="+mj-lt"/>
              <a:buAutoNum type="arabicPeriod" startAt="7"/>
            </a:pPr>
            <a:r>
              <a:rPr lang="en-US" sz="2000" b="1">
                <a:solidFill>
                  <a:schemeClr val="bg1"/>
                </a:solidFill>
                <a:latin typeface="+mj-lt"/>
                <a:cs typeface="Calibri" panose="020F0502020204030204" pitchFamily="34" charset="0"/>
              </a:rPr>
              <a:t>Working Software</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Constant Pace (Flow)</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Technical Excellence</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Simplicity</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Self Organized</a:t>
            </a:r>
          </a:p>
          <a:p>
            <a:pPr indent="-347663">
              <a:buFont typeface="+mj-lt"/>
              <a:buAutoNum type="arabicPeriod" startAt="7"/>
            </a:pPr>
            <a:endParaRPr lang="en-US" sz="2000" b="1">
              <a:solidFill>
                <a:schemeClr val="bg1"/>
              </a:solidFill>
              <a:latin typeface="+mj-lt"/>
              <a:cs typeface="Calibri" panose="020F0502020204030204" pitchFamily="34" charset="0"/>
            </a:endParaRPr>
          </a:p>
          <a:p>
            <a:pPr indent="-347663">
              <a:buFont typeface="+mj-lt"/>
              <a:buAutoNum type="arabicPeriod" startAt="7"/>
            </a:pPr>
            <a:r>
              <a:rPr lang="en-US" sz="2000" b="1">
                <a:solidFill>
                  <a:schemeClr val="bg1"/>
                </a:solidFill>
                <a:latin typeface="+mj-lt"/>
                <a:cs typeface="Calibri" panose="020F0502020204030204" pitchFamily="34" charset="0"/>
              </a:rPr>
              <a:t>Reflect and Adjust</a:t>
            </a:r>
          </a:p>
        </p:txBody>
      </p:sp>
    </p:spTree>
    <p:extLst>
      <p:ext uri="{BB962C8B-B14F-4D97-AF65-F5344CB8AC3E}">
        <p14:creationId xmlns:p14="http://schemas.microsoft.com/office/powerpoint/2010/main" val="1148947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40</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5836A9D-0C9D-E54F-AD3D-7785B3CF47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84" y="0"/>
            <a:ext cx="11290270" cy="6858000"/>
          </a:xfrm>
          <a:prstGeom prst="rect">
            <a:avLst/>
          </a:prstGeom>
        </p:spPr>
      </p:pic>
      <p:sp>
        <p:nvSpPr>
          <p:cNvPr id="6" name="TextBox 5">
            <a:extLst>
              <a:ext uri="{FF2B5EF4-FFF2-40B4-BE49-F238E27FC236}">
                <a16:creationId xmlns:a16="http://schemas.microsoft.com/office/drawing/2014/main" id="{471FE509-C134-1247-B630-525C81A13E7F}"/>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615294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41</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9F32F8-F51E-D546-96A2-A8E880216FB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84" y="0"/>
            <a:ext cx="3464082" cy="6858000"/>
          </a:xfrm>
          <a:prstGeom prst="rect">
            <a:avLst/>
          </a:prstGeom>
        </p:spPr>
      </p:pic>
      <p:pic>
        <p:nvPicPr>
          <p:cNvPr id="10" name="Picture 9">
            <a:extLst>
              <a:ext uri="{FF2B5EF4-FFF2-40B4-BE49-F238E27FC236}">
                <a16:creationId xmlns:a16="http://schemas.microsoft.com/office/drawing/2014/main" id="{27964A8C-818C-C94E-A3B5-E42AEA0076E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42448" y="396688"/>
            <a:ext cx="7947212" cy="5977218"/>
          </a:xfrm>
          <a:prstGeom prst="rect">
            <a:avLst/>
          </a:prstGeom>
        </p:spPr>
      </p:pic>
      <p:sp>
        <p:nvSpPr>
          <p:cNvPr id="12" name="TextBox 11">
            <a:extLst>
              <a:ext uri="{FF2B5EF4-FFF2-40B4-BE49-F238E27FC236}">
                <a16:creationId xmlns:a16="http://schemas.microsoft.com/office/drawing/2014/main" id="{36CD8D4E-BB17-AB4F-BB69-5F25E9860609}"/>
              </a:ext>
            </a:extLst>
          </p:cNvPr>
          <p:cNvSpPr txBox="1"/>
          <p:nvPr/>
        </p:nvSpPr>
        <p:spPr>
          <a:xfrm>
            <a:off x="147918" y="2326341"/>
            <a:ext cx="2857499" cy="4390465"/>
          </a:xfrm>
          <a:prstGeom prst="rect">
            <a:avLst/>
          </a:prstGeom>
          <a:solidFill>
            <a:schemeClr val="bg1"/>
          </a:solidFill>
        </p:spPr>
        <p:txBody>
          <a:bodyPr vert="horz" wrap="none" lIns="91440" tIns="45720" rIns="91440" bIns="45720" rtlCol="0" anchor="t" anchorCtr="0">
            <a:normAutofit/>
          </a:bodyPr>
          <a:lstStyle/>
          <a:p>
            <a:pPr algn="ctr"/>
            <a:endParaRPr lang="en-US" sz="2800" b="1">
              <a:latin typeface="Calibri" panose="020F0502020204030204" pitchFamily="34" charset="0"/>
              <a:cs typeface="Calibri" panose="020F0502020204030204" pitchFamily="34" charset="0"/>
            </a:endParaRPr>
          </a:p>
          <a:p>
            <a:pPr algn="ctr"/>
            <a:r>
              <a:rPr lang="en-US" sz="2800" b="1">
                <a:latin typeface="Calibri" panose="020F0502020204030204" pitchFamily="34" charset="0"/>
                <a:cs typeface="Calibri" panose="020F0502020204030204" pitchFamily="34" charset="0"/>
              </a:rPr>
              <a:t>Global Transitions</a:t>
            </a:r>
          </a:p>
          <a:p>
            <a:pPr algn="ctr"/>
            <a:endParaRPr lang="en-US" sz="24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Ideal Path</a:t>
            </a:r>
          </a:p>
          <a:p>
            <a:pPr algn="ctr"/>
            <a:endParaRPr lang="en-US" sz="2400" b="1">
              <a:solidFill>
                <a:schemeClr val="bg1">
                  <a:lumMod val="65000"/>
                </a:schemeClr>
              </a:solidFill>
              <a:latin typeface="Calibri" panose="020F0502020204030204" pitchFamily="34" charset="0"/>
              <a:cs typeface="Calibri" panose="020F0502020204030204" pitchFamily="34" charset="0"/>
            </a:endParaRPr>
          </a:p>
          <a:p>
            <a:pPr algn="ctr"/>
            <a:endParaRPr lang="en-US" sz="2800" b="1">
              <a:solidFill>
                <a:schemeClr val="bg1">
                  <a:lumMod val="65000"/>
                </a:schemeClr>
              </a:solidFill>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Automated</a:t>
            </a:r>
          </a:p>
          <a:p>
            <a:pPr algn="ctr"/>
            <a:r>
              <a:rPr lang="en-US" sz="2800" b="1">
                <a:solidFill>
                  <a:schemeClr val="bg1">
                    <a:lumMod val="65000"/>
                  </a:schemeClr>
                </a:solidFill>
                <a:latin typeface="Calibri" panose="020F0502020204030204" pitchFamily="34" charset="0"/>
                <a:cs typeface="Calibri" panose="020F0502020204030204" pitchFamily="34" charset="0"/>
              </a:rPr>
              <a:t>Link &amp; Sync</a:t>
            </a:r>
          </a:p>
        </p:txBody>
      </p:sp>
      <p:sp>
        <p:nvSpPr>
          <p:cNvPr id="7" name="TextBox 6">
            <a:extLst>
              <a:ext uri="{FF2B5EF4-FFF2-40B4-BE49-F238E27FC236}">
                <a16:creationId xmlns:a16="http://schemas.microsoft.com/office/drawing/2014/main" id="{4DC5537F-B7CF-0843-9399-1B74B41B74FF}"/>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039348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42</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1EC77A-DBEC-814B-B3C7-5A13C8EB80B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83" y="0"/>
            <a:ext cx="11189417" cy="6858000"/>
          </a:xfrm>
          <a:prstGeom prst="rect">
            <a:avLst/>
          </a:prstGeom>
        </p:spPr>
      </p:pic>
      <p:sp>
        <p:nvSpPr>
          <p:cNvPr id="11" name="TextBox 10">
            <a:extLst>
              <a:ext uri="{FF2B5EF4-FFF2-40B4-BE49-F238E27FC236}">
                <a16:creationId xmlns:a16="http://schemas.microsoft.com/office/drawing/2014/main" id="{AE78BDDD-813A-5942-B234-0F6E74BE6222}"/>
              </a:ext>
            </a:extLst>
          </p:cNvPr>
          <p:cNvSpPr txBox="1"/>
          <p:nvPr/>
        </p:nvSpPr>
        <p:spPr>
          <a:xfrm>
            <a:off x="147918" y="2326341"/>
            <a:ext cx="2857499" cy="4390465"/>
          </a:xfrm>
          <a:prstGeom prst="rect">
            <a:avLst/>
          </a:prstGeom>
          <a:solidFill>
            <a:schemeClr val="bg1"/>
          </a:solidFill>
        </p:spPr>
        <p:txBody>
          <a:bodyPr vert="horz" wrap="none" lIns="91440" tIns="45720" rIns="91440" bIns="45720" rtlCol="0" anchor="t" anchorCtr="0">
            <a:normAutofit/>
          </a:bodyPr>
          <a:lstStyle/>
          <a:p>
            <a:pPr algn="ctr"/>
            <a:endParaRPr lang="en-US" sz="2800" b="1">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Global Transitions</a:t>
            </a:r>
          </a:p>
          <a:p>
            <a:pPr algn="ctr"/>
            <a:endParaRPr lang="en-US" sz="24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r>
              <a:rPr lang="en-US" sz="2800" b="1">
                <a:latin typeface="Calibri" panose="020F0502020204030204" pitchFamily="34" charset="0"/>
                <a:cs typeface="Calibri" panose="020F0502020204030204" pitchFamily="34" charset="0"/>
              </a:rPr>
              <a:t>Ideal Path</a:t>
            </a:r>
          </a:p>
          <a:p>
            <a:pPr algn="ctr"/>
            <a:endParaRPr lang="en-US" sz="24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Automated</a:t>
            </a:r>
          </a:p>
          <a:p>
            <a:pPr algn="ctr"/>
            <a:r>
              <a:rPr lang="en-US" sz="2800" b="1">
                <a:solidFill>
                  <a:schemeClr val="bg1">
                    <a:lumMod val="65000"/>
                  </a:schemeClr>
                </a:solidFill>
                <a:latin typeface="Calibri" panose="020F0502020204030204" pitchFamily="34" charset="0"/>
                <a:cs typeface="Calibri" panose="020F0502020204030204" pitchFamily="34" charset="0"/>
              </a:rPr>
              <a:t>Link &amp; Sync </a:t>
            </a:r>
          </a:p>
        </p:txBody>
      </p:sp>
      <p:sp>
        <p:nvSpPr>
          <p:cNvPr id="6" name="TextBox 5">
            <a:extLst>
              <a:ext uri="{FF2B5EF4-FFF2-40B4-BE49-F238E27FC236}">
                <a16:creationId xmlns:a16="http://schemas.microsoft.com/office/drawing/2014/main" id="{01859BF2-8FD5-A14B-9A1A-4A572394722D}"/>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196891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F46950-A85A-FC47-9D60-3CB5C7E7BD4B}"/>
              </a:ext>
            </a:extLst>
          </p:cNvPr>
          <p:cNvSpPr>
            <a:spLocks noGrp="1"/>
          </p:cNvSpPr>
          <p:nvPr>
            <p:ph type="sldNum" sz="quarter" idx="4"/>
          </p:nvPr>
        </p:nvSpPr>
        <p:spPr>
          <a:xfrm>
            <a:off x="11518941" y="6466542"/>
            <a:ext cx="461588"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bg1"/>
                </a:solidFill>
                <a:latin typeface="Avenir Medium" charset="0"/>
                <a:ea typeface="Avenir Medium" charset="0"/>
                <a:cs typeface="Avenir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B97951-CD40-4FB0-ABC8-FCC353E2C20F}" type="slidenum">
              <a:rPr lang="en-GB" smtClean="0"/>
              <a:pPr/>
              <a:t>43</a:t>
            </a:fld>
            <a:endParaRPr lang="en-GB"/>
          </a:p>
        </p:txBody>
      </p:sp>
      <p:sp>
        <p:nvSpPr>
          <p:cNvPr id="3" name="Rectangle 2">
            <a:extLst>
              <a:ext uri="{FF2B5EF4-FFF2-40B4-BE49-F238E27FC236}">
                <a16:creationId xmlns:a16="http://schemas.microsoft.com/office/drawing/2014/main" id="{9A6B2BF1-0914-1C42-95CE-53A8377C618C}"/>
              </a:ext>
            </a:extLst>
          </p:cNvPr>
          <p:cNvSpPr/>
          <p:nvPr/>
        </p:nvSpPr>
        <p:spPr>
          <a:xfrm>
            <a:off x="0" y="0"/>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2CA338B-8A48-E84A-B94F-EB20732C04A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84" y="0"/>
            <a:ext cx="3551488" cy="6858000"/>
          </a:xfrm>
          <a:prstGeom prst="rect">
            <a:avLst/>
          </a:prstGeom>
        </p:spPr>
      </p:pic>
      <p:sp>
        <p:nvSpPr>
          <p:cNvPr id="11" name="TextBox 10">
            <a:extLst>
              <a:ext uri="{FF2B5EF4-FFF2-40B4-BE49-F238E27FC236}">
                <a16:creationId xmlns:a16="http://schemas.microsoft.com/office/drawing/2014/main" id="{14DBFE30-E395-B344-A5C5-C55E537ECF10}"/>
              </a:ext>
            </a:extLst>
          </p:cNvPr>
          <p:cNvSpPr txBox="1"/>
          <p:nvPr/>
        </p:nvSpPr>
        <p:spPr>
          <a:xfrm>
            <a:off x="147918" y="2326341"/>
            <a:ext cx="2857499" cy="4390465"/>
          </a:xfrm>
          <a:prstGeom prst="rect">
            <a:avLst/>
          </a:prstGeom>
          <a:solidFill>
            <a:schemeClr val="bg1"/>
          </a:solidFill>
        </p:spPr>
        <p:txBody>
          <a:bodyPr vert="horz" wrap="none" lIns="91440" tIns="45720" rIns="91440" bIns="45720" rtlCol="0" anchor="t" anchorCtr="0">
            <a:normAutofit/>
          </a:bodyPr>
          <a:lstStyle/>
          <a:p>
            <a:pPr algn="ctr"/>
            <a:endParaRPr lang="en-US" sz="2800" b="1">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Global Transitions</a:t>
            </a:r>
          </a:p>
          <a:p>
            <a:pPr algn="ctr"/>
            <a:endParaRPr lang="en-US" sz="2400" b="1">
              <a:solidFill>
                <a:schemeClr val="bg1">
                  <a:lumMod val="65000"/>
                </a:schemeClr>
              </a:solidFill>
              <a:latin typeface="Calibri" panose="020F0502020204030204" pitchFamily="34" charset="0"/>
              <a:cs typeface="Calibri" panose="020F0502020204030204" pitchFamily="34" charset="0"/>
            </a:endParaRPr>
          </a:p>
          <a:p>
            <a:pPr algn="ctr"/>
            <a:endParaRPr lang="en-US" sz="2800" b="1">
              <a:solidFill>
                <a:schemeClr val="bg1">
                  <a:lumMod val="65000"/>
                </a:schemeClr>
              </a:solidFill>
              <a:latin typeface="Calibri" panose="020F0502020204030204" pitchFamily="34" charset="0"/>
              <a:cs typeface="Calibri" panose="020F0502020204030204" pitchFamily="34" charset="0"/>
            </a:endParaRPr>
          </a:p>
          <a:p>
            <a:pPr algn="ctr"/>
            <a:endParaRPr lang="en-US" sz="2800" b="1">
              <a:solidFill>
                <a:schemeClr val="bg1">
                  <a:lumMod val="65000"/>
                </a:schemeClr>
              </a:solidFill>
              <a:latin typeface="Calibri" panose="020F0502020204030204" pitchFamily="34" charset="0"/>
              <a:cs typeface="Calibri" panose="020F0502020204030204" pitchFamily="34" charset="0"/>
            </a:endParaRPr>
          </a:p>
          <a:p>
            <a:pPr algn="ctr"/>
            <a:r>
              <a:rPr lang="en-US" sz="2800" b="1">
                <a:solidFill>
                  <a:schemeClr val="bg1">
                    <a:lumMod val="65000"/>
                  </a:schemeClr>
                </a:solidFill>
                <a:latin typeface="Calibri" panose="020F0502020204030204" pitchFamily="34" charset="0"/>
                <a:cs typeface="Calibri" panose="020F0502020204030204" pitchFamily="34" charset="0"/>
              </a:rPr>
              <a:t>Ideal Path</a:t>
            </a:r>
          </a:p>
          <a:p>
            <a:pPr algn="ctr"/>
            <a:endParaRPr lang="en-US" sz="2400" b="1">
              <a:latin typeface="Calibri" panose="020F0502020204030204" pitchFamily="34" charset="0"/>
              <a:cs typeface="Calibri" panose="020F0502020204030204" pitchFamily="34" charset="0"/>
            </a:endParaRPr>
          </a:p>
          <a:p>
            <a:pPr algn="ctr"/>
            <a:endParaRPr lang="en-US" sz="2800" b="1">
              <a:latin typeface="Calibri" panose="020F0502020204030204" pitchFamily="34" charset="0"/>
              <a:cs typeface="Calibri" panose="020F0502020204030204" pitchFamily="34" charset="0"/>
            </a:endParaRPr>
          </a:p>
          <a:p>
            <a:pPr algn="ctr"/>
            <a:r>
              <a:rPr lang="en-US" sz="2800" b="1">
                <a:latin typeface="Calibri" panose="020F0502020204030204" pitchFamily="34" charset="0"/>
                <a:cs typeface="Calibri" panose="020F0502020204030204" pitchFamily="34" charset="0"/>
              </a:rPr>
              <a:t>Automated</a:t>
            </a:r>
          </a:p>
          <a:p>
            <a:pPr algn="ctr"/>
            <a:r>
              <a:rPr lang="en-US" sz="2800" b="1">
                <a:latin typeface="Calibri" panose="020F0502020204030204" pitchFamily="34" charset="0"/>
                <a:cs typeface="Calibri" panose="020F0502020204030204" pitchFamily="34" charset="0"/>
              </a:rPr>
              <a:t>Link &amp; Sync</a:t>
            </a:r>
          </a:p>
          <a:p>
            <a:pPr algn="ctr"/>
            <a:endParaRPr lang="en-US" sz="2800" b="1">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2808E03-0C76-DE4E-8C1C-EB9CF4B299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52899" y="762000"/>
            <a:ext cx="7033837" cy="4953000"/>
          </a:xfrm>
          <a:prstGeom prst="rect">
            <a:avLst/>
          </a:prstGeom>
        </p:spPr>
      </p:pic>
      <p:sp>
        <p:nvSpPr>
          <p:cNvPr id="8" name="TextBox 7">
            <a:extLst>
              <a:ext uri="{FF2B5EF4-FFF2-40B4-BE49-F238E27FC236}">
                <a16:creationId xmlns:a16="http://schemas.microsoft.com/office/drawing/2014/main" id="{9DD3F840-2A3F-3B48-B6C5-A05BCB5B2367}"/>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2927291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26E77-D1D3-214D-96A4-F2FAC43DCFF6}"/>
              </a:ext>
            </a:extLst>
          </p:cNvPr>
          <p:cNvSpPr/>
          <p:nvPr/>
        </p:nvSpPr>
        <p:spPr>
          <a:xfrm>
            <a:off x="0" y="672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latin typeface="Calibri Light" panose="020F0302020204030204" pitchFamily="34" charset="0"/>
                <a:cs typeface="Calibri Light" panose="020F0302020204030204" pitchFamily="34" charset="0"/>
              </a:rPr>
              <a:pPr/>
              <a:t>44</a:t>
            </a:fld>
            <a:endParaRPr lang="en-GB">
              <a:latin typeface="Calibri Light" panose="020F0302020204030204" pitchFamily="34" charset="0"/>
              <a:cs typeface="Calibri Light" panose="020F0302020204030204" pitchFamily="34" charset="0"/>
            </a:endParaRPr>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2001500" cy="914400"/>
          </a:xfrm>
        </p:spPr>
        <p:txBody>
          <a:bodyPr anchor="ctr"/>
          <a:lstStyle/>
          <a:p>
            <a:r>
              <a:rPr lang="en-US">
                <a:latin typeface="Calibri Light" panose="020F0302020204030204" pitchFamily="34" charset="0"/>
                <a:cs typeface="Calibri Light" panose="020F0302020204030204" pitchFamily="34" charset="0"/>
              </a:rPr>
              <a:t>Breakdown Initiatives into Epics w/ Estimation (Product Backlog)</a:t>
            </a:r>
          </a:p>
        </p:txBody>
      </p:sp>
      <p:sp>
        <p:nvSpPr>
          <p:cNvPr id="8" name="TextBox 7">
            <a:extLst>
              <a:ext uri="{FF2B5EF4-FFF2-40B4-BE49-F238E27FC236}">
                <a16:creationId xmlns:a16="http://schemas.microsoft.com/office/drawing/2014/main" id="{A5A9FA84-799D-2E49-BAA5-361883741CA4}"/>
              </a:ext>
            </a:extLst>
          </p:cNvPr>
          <p:cNvSpPr txBox="1"/>
          <p:nvPr/>
        </p:nvSpPr>
        <p:spPr>
          <a:xfrm>
            <a:off x="182881" y="1017467"/>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Portfolio</a:t>
            </a:r>
          </a:p>
        </p:txBody>
      </p:sp>
      <p:sp>
        <p:nvSpPr>
          <p:cNvPr id="9" name="TextBox 8">
            <a:extLst>
              <a:ext uri="{FF2B5EF4-FFF2-40B4-BE49-F238E27FC236}">
                <a16:creationId xmlns:a16="http://schemas.microsoft.com/office/drawing/2014/main" id="{828E615A-1A4D-784A-910E-7EF867C2AE0B}"/>
              </a:ext>
            </a:extLst>
          </p:cNvPr>
          <p:cNvSpPr txBox="1"/>
          <p:nvPr/>
        </p:nvSpPr>
        <p:spPr>
          <a:xfrm>
            <a:off x="182880" y="231648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Program</a:t>
            </a:r>
          </a:p>
        </p:txBody>
      </p:sp>
      <p:sp>
        <p:nvSpPr>
          <p:cNvPr id="11" name="Rectangle 10">
            <a:extLst>
              <a:ext uri="{FF2B5EF4-FFF2-40B4-BE49-F238E27FC236}">
                <a16:creationId xmlns:a16="http://schemas.microsoft.com/office/drawing/2014/main" id="{C7F3771A-62CD-7E43-B5B1-974C6969134F}"/>
              </a:ext>
            </a:extLst>
          </p:cNvPr>
          <p:cNvSpPr/>
          <p:nvPr/>
        </p:nvSpPr>
        <p:spPr>
          <a:xfrm>
            <a:off x="525780" y="1017467"/>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2" name="Rectangle 11">
            <a:extLst>
              <a:ext uri="{FF2B5EF4-FFF2-40B4-BE49-F238E27FC236}">
                <a16:creationId xmlns:a16="http://schemas.microsoft.com/office/drawing/2014/main" id="{099F0B2E-1A73-484A-BE30-7C11F42318EC}"/>
              </a:ext>
            </a:extLst>
          </p:cNvPr>
          <p:cNvSpPr/>
          <p:nvPr/>
        </p:nvSpPr>
        <p:spPr>
          <a:xfrm>
            <a:off x="525780" y="231648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2501651E-250F-1348-92C5-BBD5C8303586}"/>
              </a:ext>
            </a:extLst>
          </p:cNvPr>
          <p:cNvSpPr/>
          <p:nvPr/>
        </p:nvSpPr>
        <p:spPr>
          <a:xfrm>
            <a:off x="3823042" y="1426559"/>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5" name="Rectangle 14">
            <a:extLst>
              <a:ext uri="{FF2B5EF4-FFF2-40B4-BE49-F238E27FC236}">
                <a16:creationId xmlns:a16="http://schemas.microsoft.com/office/drawing/2014/main" id="{974942A9-F271-484C-B09C-B386AB579911}"/>
              </a:ext>
            </a:extLst>
          </p:cNvPr>
          <p:cNvSpPr/>
          <p:nvPr/>
        </p:nvSpPr>
        <p:spPr>
          <a:xfrm>
            <a:off x="675982" y="1426559"/>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6" name="Rectangle 15">
            <a:extLst>
              <a:ext uri="{FF2B5EF4-FFF2-40B4-BE49-F238E27FC236}">
                <a16:creationId xmlns:a16="http://schemas.microsoft.com/office/drawing/2014/main" id="{1084BE61-36FD-5940-BB34-3C39AF788113}"/>
              </a:ext>
            </a:extLst>
          </p:cNvPr>
          <p:cNvSpPr/>
          <p:nvPr/>
        </p:nvSpPr>
        <p:spPr>
          <a:xfrm>
            <a:off x="7848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17" name="Rectangle 16">
            <a:extLst>
              <a:ext uri="{FF2B5EF4-FFF2-40B4-BE49-F238E27FC236}">
                <a16:creationId xmlns:a16="http://schemas.microsoft.com/office/drawing/2014/main" id="{96CEDC4C-3D88-6A4C-B9AB-5C44687DCBEF}"/>
              </a:ext>
            </a:extLst>
          </p:cNvPr>
          <p:cNvSpPr/>
          <p:nvPr/>
        </p:nvSpPr>
        <p:spPr>
          <a:xfrm>
            <a:off x="183642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[A][B] </a:t>
            </a:r>
          </a:p>
        </p:txBody>
      </p:sp>
      <p:sp>
        <p:nvSpPr>
          <p:cNvPr id="18" name="Rectangle 17">
            <a:extLst>
              <a:ext uri="{FF2B5EF4-FFF2-40B4-BE49-F238E27FC236}">
                <a16:creationId xmlns:a16="http://schemas.microsoft.com/office/drawing/2014/main" id="{02DBC894-1AE4-3242-9AE6-42FC9E331471}"/>
              </a:ext>
            </a:extLst>
          </p:cNvPr>
          <p:cNvSpPr/>
          <p:nvPr/>
        </p:nvSpPr>
        <p:spPr>
          <a:xfrm>
            <a:off x="406908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19" name="Rectangle 18">
            <a:extLst>
              <a:ext uri="{FF2B5EF4-FFF2-40B4-BE49-F238E27FC236}">
                <a16:creationId xmlns:a16="http://schemas.microsoft.com/office/drawing/2014/main" id="{F89170B5-5725-CE4D-B6CC-9ACE95273B64}"/>
              </a:ext>
            </a:extLst>
          </p:cNvPr>
          <p:cNvSpPr/>
          <p:nvPr/>
        </p:nvSpPr>
        <p:spPr>
          <a:xfrm>
            <a:off x="51282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10" name="TextBox 9">
            <a:extLst>
              <a:ext uri="{FF2B5EF4-FFF2-40B4-BE49-F238E27FC236}">
                <a16:creationId xmlns:a16="http://schemas.microsoft.com/office/drawing/2014/main" id="{C3CB8BA5-A27F-6744-AF41-C6E6579CE594}"/>
              </a:ext>
            </a:extLst>
          </p:cNvPr>
          <p:cNvSpPr txBox="1"/>
          <p:nvPr/>
        </p:nvSpPr>
        <p:spPr>
          <a:xfrm>
            <a:off x="182880" y="3649980"/>
            <a:ext cx="187891" cy="301752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Team</a:t>
            </a:r>
          </a:p>
        </p:txBody>
      </p:sp>
      <p:sp>
        <p:nvSpPr>
          <p:cNvPr id="13" name="Rectangle 12">
            <a:extLst>
              <a:ext uri="{FF2B5EF4-FFF2-40B4-BE49-F238E27FC236}">
                <a16:creationId xmlns:a16="http://schemas.microsoft.com/office/drawing/2014/main" id="{3345F82D-0B6A-4743-880A-47CAD4A57B1A}"/>
              </a:ext>
            </a:extLst>
          </p:cNvPr>
          <p:cNvSpPr/>
          <p:nvPr/>
        </p:nvSpPr>
        <p:spPr>
          <a:xfrm>
            <a:off x="370771" y="3649980"/>
            <a:ext cx="6292247" cy="301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373D501E-37B7-8049-9148-AB109CA4C718}"/>
              </a:ext>
            </a:extLst>
          </p:cNvPr>
          <p:cNvSpPr/>
          <p:nvPr/>
        </p:nvSpPr>
        <p:spPr>
          <a:xfrm>
            <a:off x="1502290"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F226B80F-808A-2C41-A987-647AD9B4CC62}"/>
              </a:ext>
            </a:extLst>
          </p:cNvPr>
          <p:cNvSpPr/>
          <p:nvPr/>
        </p:nvSpPr>
        <p:spPr>
          <a:xfrm>
            <a:off x="1502290"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3" name="Rectangle 22">
            <a:extLst>
              <a:ext uri="{FF2B5EF4-FFF2-40B4-BE49-F238E27FC236}">
                <a16:creationId xmlns:a16="http://schemas.microsoft.com/office/drawing/2014/main" id="{FBD6642B-E765-6D44-8737-5979CB168540}"/>
              </a:ext>
            </a:extLst>
          </p:cNvPr>
          <p:cNvSpPr/>
          <p:nvPr/>
        </p:nvSpPr>
        <p:spPr>
          <a:xfrm>
            <a:off x="1502290"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8" name="Rectangle 27">
            <a:extLst>
              <a:ext uri="{FF2B5EF4-FFF2-40B4-BE49-F238E27FC236}">
                <a16:creationId xmlns:a16="http://schemas.microsoft.com/office/drawing/2014/main" id="{8184BCFA-507D-1641-BD53-FE33847E4860}"/>
              </a:ext>
            </a:extLst>
          </p:cNvPr>
          <p:cNvSpPr/>
          <p:nvPr/>
        </p:nvSpPr>
        <p:spPr>
          <a:xfrm>
            <a:off x="2362411"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9" name="Rectangle 28">
            <a:extLst>
              <a:ext uri="{FF2B5EF4-FFF2-40B4-BE49-F238E27FC236}">
                <a16:creationId xmlns:a16="http://schemas.microsoft.com/office/drawing/2014/main" id="{AE749C26-6256-8046-9E23-7008984A7177}"/>
              </a:ext>
            </a:extLst>
          </p:cNvPr>
          <p:cNvSpPr/>
          <p:nvPr/>
        </p:nvSpPr>
        <p:spPr>
          <a:xfrm>
            <a:off x="2362411"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0" name="Rectangle 29">
            <a:extLst>
              <a:ext uri="{FF2B5EF4-FFF2-40B4-BE49-F238E27FC236}">
                <a16:creationId xmlns:a16="http://schemas.microsoft.com/office/drawing/2014/main" id="{8FA2EF04-E3C1-9247-979B-A03DD148A09C}"/>
              </a:ext>
            </a:extLst>
          </p:cNvPr>
          <p:cNvSpPr/>
          <p:nvPr/>
        </p:nvSpPr>
        <p:spPr>
          <a:xfrm>
            <a:off x="2362411"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012457B8-BA60-D648-923C-9FAD35660D0B}"/>
              </a:ext>
            </a:extLst>
          </p:cNvPr>
          <p:cNvSpPr/>
          <p:nvPr/>
        </p:nvSpPr>
        <p:spPr>
          <a:xfrm>
            <a:off x="3222532"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2" name="Rectangle 31">
            <a:extLst>
              <a:ext uri="{FF2B5EF4-FFF2-40B4-BE49-F238E27FC236}">
                <a16:creationId xmlns:a16="http://schemas.microsoft.com/office/drawing/2014/main" id="{E261836D-B6BC-7E4A-BC8C-2F37E1641883}"/>
              </a:ext>
            </a:extLst>
          </p:cNvPr>
          <p:cNvSpPr/>
          <p:nvPr/>
        </p:nvSpPr>
        <p:spPr>
          <a:xfrm>
            <a:off x="3222532"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033C50AC-CD4E-8F4B-A1FE-471788FB9C10}"/>
              </a:ext>
            </a:extLst>
          </p:cNvPr>
          <p:cNvSpPr/>
          <p:nvPr/>
        </p:nvSpPr>
        <p:spPr>
          <a:xfrm>
            <a:off x="3222532"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4" name="Rectangle 33">
            <a:extLst>
              <a:ext uri="{FF2B5EF4-FFF2-40B4-BE49-F238E27FC236}">
                <a16:creationId xmlns:a16="http://schemas.microsoft.com/office/drawing/2014/main" id="{504C680B-DC37-7B40-AA35-C9E05D79F594}"/>
              </a:ext>
            </a:extLst>
          </p:cNvPr>
          <p:cNvSpPr/>
          <p:nvPr/>
        </p:nvSpPr>
        <p:spPr>
          <a:xfrm>
            <a:off x="4082654"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5" name="Rectangle 34">
            <a:extLst>
              <a:ext uri="{FF2B5EF4-FFF2-40B4-BE49-F238E27FC236}">
                <a16:creationId xmlns:a16="http://schemas.microsoft.com/office/drawing/2014/main" id="{A9586BB1-3F31-544E-8074-D061E6E6C14F}"/>
              </a:ext>
            </a:extLst>
          </p:cNvPr>
          <p:cNvSpPr/>
          <p:nvPr/>
        </p:nvSpPr>
        <p:spPr>
          <a:xfrm>
            <a:off x="4082654"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66896361-A6F3-624D-B4E7-A7354FBFE774}"/>
              </a:ext>
            </a:extLst>
          </p:cNvPr>
          <p:cNvSpPr/>
          <p:nvPr/>
        </p:nvSpPr>
        <p:spPr>
          <a:xfrm>
            <a:off x="4082654"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7" name="Rectangle 36">
            <a:extLst>
              <a:ext uri="{FF2B5EF4-FFF2-40B4-BE49-F238E27FC236}">
                <a16:creationId xmlns:a16="http://schemas.microsoft.com/office/drawing/2014/main" id="{B3008F61-9EE8-F041-BF1E-D6A696B04222}"/>
              </a:ext>
            </a:extLst>
          </p:cNvPr>
          <p:cNvSpPr/>
          <p:nvPr/>
        </p:nvSpPr>
        <p:spPr>
          <a:xfrm>
            <a:off x="1502290"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1</a:t>
            </a:r>
          </a:p>
        </p:txBody>
      </p:sp>
      <p:sp>
        <p:nvSpPr>
          <p:cNvPr id="38" name="Rectangle 37">
            <a:extLst>
              <a:ext uri="{FF2B5EF4-FFF2-40B4-BE49-F238E27FC236}">
                <a16:creationId xmlns:a16="http://schemas.microsoft.com/office/drawing/2014/main" id="{09DB3987-DD05-5443-AFE8-4030835570CF}"/>
              </a:ext>
            </a:extLst>
          </p:cNvPr>
          <p:cNvSpPr/>
          <p:nvPr/>
        </p:nvSpPr>
        <p:spPr>
          <a:xfrm>
            <a:off x="2362411"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2</a:t>
            </a:r>
          </a:p>
        </p:txBody>
      </p:sp>
      <p:sp>
        <p:nvSpPr>
          <p:cNvPr id="39" name="Rectangle 38">
            <a:extLst>
              <a:ext uri="{FF2B5EF4-FFF2-40B4-BE49-F238E27FC236}">
                <a16:creationId xmlns:a16="http://schemas.microsoft.com/office/drawing/2014/main" id="{1BF05FB3-AD59-964D-9E54-981C3CCE3870}"/>
              </a:ext>
            </a:extLst>
          </p:cNvPr>
          <p:cNvSpPr/>
          <p:nvPr/>
        </p:nvSpPr>
        <p:spPr>
          <a:xfrm>
            <a:off x="3222532"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3</a:t>
            </a:r>
          </a:p>
        </p:txBody>
      </p:sp>
      <p:sp>
        <p:nvSpPr>
          <p:cNvPr id="40" name="Rectangle 39">
            <a:extLst>
              <a:ext uri="{FF2B5EF4-FFF2-40B4-BE49-F238E27FC236}">
                <a16:creationId xmlns:a16="http://schemas.microsoft.com/office/drawing/2014/main" id="{63462EB8-164A-D74E-A051-090BB78F2FB1}"/>
              </a:ext>
            </a:extLst>
          </p:cNvPr>
          <p:cNvSpPr/>
          <p:nvPr/>
        </p:nvSpPr>
        <p:spPr>
          <a:xfrm>
            <a:off x="4082654"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4</a:t>
            </a:r>
          </a:p>
        </p:txBody>
      </p:sp>
      <p:sp>
        <p:nvSpPr>
          <p:cNvPr id="41" name="Rectangle 40">
            <a:extLst>
              <a:ext uri="{FF2B5EF4-FFF2-40B4-BE49-F238E27FC236}">
                <a16:creationId xmlns:a16="http://schemas.microsoft.com/office/drawing/2014/main" id="{A7C33366-DC09-4E4D-80A3-8887E7F1341F}"/>
              </a:ext>
            </a:extLst>
          </p:cNvPr>
          <p:cNvSpPr/>
          <p:nvPr/>
        </p:nvSpPr>
        <p:spPr>
          <a:xfrm>
            <a:off x="370771" y="3649980"/>
            <a:ext cx="1131519"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Light" panose="020F0302020204030204" pitchFamily="34" charset="0"/>
                <a:cs typeface="Calibri Light" panose="020F0302020204030204" pitchFamily="34" charset="0"/>
              </a:rPr>
              <a:t>Component Team A</a:t>
            </a:r>
          </a:p>
        </p:txBody>
      </p:sp>
      <p:sp>
        <p:nvSpPr>
          <p:cNvPr id="42" name="Rectangle 41">
            <a:extLst>
              <a:ext uri="{FF2B5EF4-FFF2-40B4-BE49-F238E27FC236}">
                <a16:creationId xmlns:a16="http://schemas.microsoft.com/office/drawing/2014/main" id="{78A3EC6D-768F-BB42-AF20-900C9E9FD996}"/>
              </a:ext>
            </a:extLst>
          </p:cNvPr>
          <p:cNvSpPr/>
          <p:nvPr/>
        </p:nvSpPr>
        <p:spPr>
          <a:xfrm>
            <a:off x="370771" y="4655820"/>
            <a:ext cx="1131519"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Light" panose="020F0302020204030204" pitchFamily="34" charset="0"/>
                <a:cs typeface="Calibri Light" panose="020F0302020204030204" pitchFamily="34" charset="0"/>
              </a:rPr>
              <a:t>Component Team B</a:t>
            </a:r>
          </a:p>
        </p:txBody>
      </p:sp>
      <p:sp>
        <p:nvSpPr>
          <p:cNvPr id="43" name="Rectangle 42">
            <a:extLst>
              <a:ext uri="{FF2B5EF4-FFF2-40B4-BE49-F238E27FC236}">
                <a16:creationId xmlns:a16="http://schemas.microsoft.com/office/drawing/2014/main" id="{C5E75DC0-2A28-B94B-80E7-A97AB2A3BB38}"/>
              </a:ext>
            </a:extLst>
          </p:cNvPr>
          <p:cNvSpPr/>
          <p:nvPr/>
        </p:nvSpPr>
        <p:spPr>
          <a:xfrm>
            <a:off x="370771" y="5661660"/>
            <a:ext cx="1131519"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Light" panose="020F0302020204030204" pitchFamily="34" charset="0"/>
                <a:cs typeface="Calibri Light" panose="020F0302020204030204" pitchFamily="34" charset="0"/>
              </a:rPr>
              <a:t>Component Team C</a:t>
            </a:r>
          </a:p>
        </p:txBody>
      </p:sp>
      <p:sp>
        <p:nvSpPr>
          <p:cNvPr id="44" name="Rectangle 43">
            <a:extLst>
              <a:ext uri="{FF2B5EF4-FFF2-40B4-BE49-F238E27FC236}">
                <a16:creationId xmlns:a16="http://schemas.microsoft.com/office/drawing/2014/main" id="{F52E9145-CC26-3A4C-AF6F-C3A8994F6F3D}"/>
              </a:ext>
            </a:extLst>
          </p:cNvPr>
          <p:cNvSpPr/>
          <p:nvPr/>
        </p:nvSpPr>
        <p:spPr>
          <a:xfrm>
            <a:off x="4942775" y="364998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5" name="Rectangle 44">
            <a:extLst>
              <a:ext uri="{FF2B5EF4-FFF2-40B4-BE49-F238E27FC236}">
                <a16:creationId xmlns:a16="http://schemas.microsoft.com/office/drawing/2014/main" id="{8F624631-A89F-2247-AC60-27E383F09C3A}"/>
              </a:ext>
            </a:extLst>
          </p:cNvPr>
          <p:cNvSpPr/>
          <p:nvPr/>
        </p:nvSpPr>
        <p:spPr>
          <a:xfrm>
            <a:off x="4942775" y="465582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75E85713-58BC-5643-9CC6-74ED376B9DDC}"/>
              </a:ext>
            </a:extLst>
          </p:cNvPr>
          <p:cNvSpPr/>
          <p:nvPr/>
        </p:nvSpPr>
        <p:spPr>
          <a:xfrm>
            <a:off x="4942775" y="5661660"/>
            <a:ext cx="860121"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901B1931-F1A1-0745-BC8D-23ACFB85A378}"/>
              </a:ext>
            </a:extLst>
          </p:cNvPr>
          <p:cNvSpPr/>
          <p:nvPr/>
        </p:nvSpPr>
        <p:spPr>
          <a:xfrm>
            <a:off x="4942775"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5</a:t>
            </a:r>
          </a:p>
        </p:txBody>
      </p:sp>
      <p:sp>
        <p:nvSpPr>
          <p:cNvPr id="51" name="Rectangle 50">
            <a:extLst>
              <a:ext uri="{FF2B5EF4-FFF2-40B4-BE49-F238E27FC236}">
                <a16:creationId xmlns:a16="http://schemas.microsoft.com/office/drawing/2014/main" id="{F1BEA000-BE50-DB42-B246-D2769C222EE7}"/>
              </a:ext>
            </a:extLst>
          </p:cNvPr>
          <p:cNvSpPr/>
          <p:nvPr/>
        </p:nvSpPr>
        <p:spPr>
          <a:xfrm>
            <a:off x="5802897" y="3322320"/>
            <a:ext cx="860121"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6</a:t>
            </a:r>
          </a:p>
        </p:txBody>
      </p:sp>
      <p:cxnSp>
        <p:nvCxnSpPr>
          <p:cNvPr id="65" name="Straight Connector 64">
            <a:extLst>
              <a:ext uri="{FF2B5EF4-FFF2-40B4-BE49-F238E27FC236}">
                <a16:creationId xmlns:a16="http://schemas.microsoft.com/office/drawing/2014/main" id="{F1DF8704-84FA-564C-B56B-96307274D9F3}"/>
              </a:ext>
            </a:extLst>
          </p:cNvPr>
          <p:cNvCxnSpPr>
            <a:cxnSpLocks/>
            <a:stCxn id="15" idx="2"/>
            <a:endCxn id="16" idx="0"/>
          </p:cNvCxnSpPr>
          <p:nvPr/>
        </p:nvCxnSpPr>
        <p:spPr>
          <a:xfrm flipH="1">
            <a:off x="1283971" y="1679899"/>
            <a:ext cx="15466" cy="101519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642001-AC3D-834A-B5E9-9D3F37BF406C}"/>
              </a:ext>
            </a:extLst>
          </p:cNvPr>
          <p:cNvCxnSpPr>
            <a:cxnSpLocks/>
            <a:stCxn id="15" idx="2"/>
            <a:endCxn id="17" idx="0"/>
          </p:cNvCxnSpPr>
          <p:nvPr/>
        </p:nvCxnSpPr>
        <p:spPr>
          <a:xfrm>
            <a:off x="1299437" y="1679899"/>
            <a:ext cx="1036094" cy="101519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2B33E5-9C2E-F04B-856F-775EFAF38656}"/>
              </a:ext>
            </a:extLst>
          </p:cNvPr>
          <p:cNvCxnSpPr>
            <a:cxnSpLocks/>
            <a:stCxn id="14" idx="2"/>
            <a:endCxn id="18" idx="0"/>
          </p:cNvCxnSpPr>
          <p:nvPr/>
        </p:nvCxnSpPr>
        <p:spPr>
          <a:xfrm>
            <a:off x="4446497" y="1679899"/>
            <a:ext cx="121694" cy="101519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D5CB71-E3DA-004F-A462-CCE2009EF117}"/>
              </a:ext>
            </a:extLst>
          </p:cNvPr>
          <p:cNvCxnSpPr>
            <a:cxnSpLocks/>
            <a:stCxn id="14" idx="2"/>
            <a:endCxn id="19" idx="0"/>
          </p:cNvCxnSpPr>
          <p:nvPr/>
        </p:nvCxnSpPr>
        <p:spPr>
          <a:xfrm>
            <a:off x="4446497" y="1679899"/>
            <a:ext cx="1180874" cy="101519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04F0680-8D3F-A740-90D4-66F006BB8042}"/>
              </a:ext>
            </a:extLst>
          </p:cNvPr>
          <p:cNvSpPr/>
          <p:nvPr/>
        </p:nvSpPr>
        <p:spPr>
          <a:xfrm>
            <a:off x="7311166" y="271302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71" name="Rectangle 70">
            <a:extLst>
              <a:ext uri="{FF2B5EF4-FFF2-40B4-BE49-F238E27FC236}">
                <a16:creationId xmlns:a16="http://schemas.microsoft.com/office/drawing/2014/main" id="{DA11F7BC-F4B7-E942-98DE-973576E22E21}"/>
              </a:ext>
            </a:extLst>
          </p:cNvPr>
          <p:cNvSpPr/>
          <p:nvPr/>
        </p:nvSpPr>
        <p:spPr>
          <a:xfrm>
            <a:off x="9808733" y="271302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72" name="Rectangle 71">
            <a:extLst>
              <a:ext uri="{FF2B5EF4-FFF2-40B4-BE49-F238E27FC236}">
                <a16:creationId xmlns:a16="http://schemas.microsoft.com/office/drawing/2014/main" id="{556C869B-68D1-4348-8D8D-2FF865D01870}"/>
              </a:ext>
            </a:extLst>
          </p:cNvPr>
          <p:cNvSpPr/>
          <p:nvPr/>
        </p:nvSpPr>
        <p:spPr>
          <a:xfrm>
            <a:off x="10867913" y="271302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73" name="Rectangle 72">
            <a:extLst>
              <a:ext uri="{FF2B5EF4-FFF2-40B4-BE49-F238E27FC236}">
                <a16:creationId xmlns:a16="http://schemas.microsoft.com/office/drawing/2014/main" id="{E35D28D6-AA0F-954B-9A98-FD06993B03F2}"/>
              </a:ext>
            </a:extLst>
          </p:cNvPr>
          <p:cNvSpPr/>
          <p:nvPr/>
        </p:nvSpPr>
        <p:spPr>
          <a:xfrm>
            <a:off x="524435" y="2320963"/>
            <a:ext cx="6138583"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5" name="Rectangle 74">
            <a:extLst>
              <a:ext uri="{FF2B5EF4-FFF2-40B4-BE49-F238E27FC236}">
                <a16:creationId xmlns:a16="http://schemas.microsoft.com/office/drawing/2014/main" id="{27D102F0-4E57-0742-8CA1-436BD5350447}"/>
              </a:ext>
            </a:extLst>
          </p:cNvPr>
          <p:cNvSpPr/>
          <p:nvPr/>
        </p:nvSpPr>
        <p:spPr>
          <a:xfrm>
            <a:off x="9535801" y="14512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cxnSp>
        <p:nvCxnSpPr>
          <p:cNvPr id="76" name="Straight Connector 75">
            <a:extLst>
              <a:ext uri="{FF2B5EF4-FFF2-40B4-BE49-F238E27FC236}">
                <a16:creationId xmlns:a16="http://schemas.microsoft.com/office/drawing/2014/main" id="{84624809-FA1E-8D41-A960-23702F264E35}"/>
              </a:ext>
            </a:extLst>
          </p:cNvPr>
          <p:cNvCxnSpPr>
            <a:cxnSpLocks/>
            <a:stCxn id="14" idx="2"/>
            <a:endCxn id="69" idx="0"/>
          </p:cNvCxnSpPr>
          <p:nvPr/>
        </p:nvCxnSpPr>
        <p:spPr>
          <a:xfrm>
            <a:off x="4446497" y="1679899"/>
            <a:ext cx="3363779" cy="1033123"/>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ADC5EDF-AB27-D44E-940E-699A51D105B7}"/>
              </a:ext>
            </a:extLst>
          </p:cNvPr>
          <p:cNvCxnSpPr>
            <a:cxnSpLocks/>
            <a:endCxn id="71" idx="0"/>
          </p:cNvCxnSpPr>
          <p:nvPr/>
        </p:nvCxnSpPr>
        <p:spPr>
          <a:xfrm>
            <a:off x="10145806" y="1875865"/>
            <a:ext cx="162037" cy="837157"/>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EADA507-B47C-E24A-AF44-760F91DE1630}"/>
              </a:ext>
            </a:extLst>
          </p:cNvPr>
          <p:cNvCxnSpPr>
            <a:cxnSpLocks/>
            <a:stCxn id="75" idx="2"/>
          </p:cNvCxnSpPr>
          <p:nvPr/>
        </p:nvCxnSpPr>
        <p:spPr>
          <a:xfrm>
            <a:off x="10159256" y="1704552"/>
            <a:ext cx="1169891" cy="83021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5B979D27-61D4-8440-982D-ED2AF850752B}"/>
              </a:ext>
            </a:extLst>
          </p:cNvPr>
          <p:cNvSpPr/>
          <p:nvPr/>
        </p:nvSpPr>
        <p:spPr>
          <a:xfrm>
            <a:off x="524434" y="2049331"/>
            <a:ext cx="6138583"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4.3</a:t>
            </a:r>
          </a:p>
        </p:txBody>
      </p:sp>
      <p:sp>
        <p:nvSpPr>
          <p:cNvPr id="87" name="Rectangle 86">
            <a:extLst>
              <a:ext uri="{FF2B5EF4-FFF2-40B4-BE49-F238E27FC236}">
                <a16:creationId xmlns:a16="http://schemas.microsoft.com/office/drawing/2014/main" id="{C3359113-53AD-CB4F-90DD-3FDA595093B2}"/>
              </a:ext>
            </a:extLst>
          </p:cNvPr>
          <p:cNvSpPr/>
          <p:nvPr/>
        </p:nvSpPr>
        <p:spPr>
          <a:xfrm>
            <a:off x="6663018" y="2053814"/>
            <a:ext cx="5342963"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4.4</a:t>
            </a:r>
          </a:p>
        </p:txBody>
      </p:sp>
      <p:sp>
        <p:nvSpPr>
          <p:cNvPr id="89" name="Rectangle 88">
            <a:extLst>
              <a:ext uri="{FF2B5EF4-FFF2-40B4-BE49-F238E27FC236}">
                <a16:creationId xmlns:a16="http://schemas.microsoft.com/office/drawing/2014/main" id="{D15A74E7-36B7-BF49-90DF-7AD84BD297ED}"/>
              </a:ext>
            </a:extLst>
          </p:cNvPr>
          <p:cNvSpPr/>
          <p:nvPr/>
        </p:nvSpPr>
        <p:spPr>
          <a:xfrm>
            <a:off x="5800196" y="3649979"/>
            <a:ext cx="862822" cy="3019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solidFill>
                  <a:schemeClr val="tx1"/>
                </a:solidFill>
                <a:latin typeface="Calibri Light" panose="020F0302020204030204" pitchFamily="34" charset="0"/>
                <a:cs typeface="Calibri Light" panose="020F0302020204030204" pitchFamily="34" charset="0"/>
              </a:rPr>
              <a:t>(HIP) Hardening &amp; Planning</a:t>
            </a:r>
          </a:p>
        </p:txBody>
      </p:sp>
    </p:spTree>
    <p:extLst>
      <p:ext uri="{BB962C8B-B14F-4D97-AF65-F5344CB8AC3E}">
        <p14:creationId xmlns:p14="http://schemas.microsoft.com/office/powerpoint/2010/main" val="170700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26E77-D1D3-214D-96A4-F2FAC43DCFF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HIP</a:t>
            </a:r>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05493" y="6466542"/>
            <a:ext cx="461588" cy="365125"/>
          </a:xfrm>
          <a:prstGeom prst="rect">
            <a:avLst/>
          </a:prstGeom>
        </p:spPr>
        <p:txBody>
          <a:bodyPr/>
          <a:lstStyle/>
          <a:p>
            <a:fld id="{FBB97951-CD40-4FB0-ABC8-FCC353E2C20F}" type="slidenum">
              <a:rPr lang="en-GB" smtClean="0"/>
              <a:pPr/>
              <a:t>45</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2001500" cy="914400"/>
          </a:xfrm>
        </p:spPr>
        <p:txBody>
          <a:bodyPr anchor="ctr"/>
          <a:lstStyle/>
          <a:p>
            <a:r>
              <a:rPr lang="en-US">
                <a:latin typeface="Calibri Light"/>
                <a:cs typeface="Calibri Light"/>
              </a:rPr>
              <a:t>Breakdown Epics into Stories w/ Estimation (Sprint Backlog)</a:t>
            </a:r>
          </a:p>
        </p:txBody>
      </p:sp>
      <p:sp>
        <p:nvSpPr>
          <p:cNvPr id="8" name="TextBox 7">
            <a:extLst>
              <a:ext uri="{FF2B5EF4-FFF2-40B4-BE49-F238E27FC236}">
                <a16:creationId xmlns:a16="http://schemas.microsoft.com/office/drawing/2014/main" id="{A5A9FA84-799D-2E49-BAA5-361883741CA4}"/>
              </a:ext>
            </a:extLst>
          </p:cNvPr>
          <p:cNvSpPr txBox="1"/>
          <p:nvPr/>
        </p:nvSpPr>
        <p:spPr>
          <a:xfrm>
            <a:off x="182881" y="108472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Portfolio</a:t>
            </a:r>
          </a:p>
        </p:txBody>
      </p:sp>
      <p:sp>
        <p:nvSpPr>
          <p:cNvPr id="9" name="TextBox 8">
            <a:extLst>
              <a:ext uri="{FF2B5EF4-FFF2-40B4-BE49-F238E27FC236}">
                <a16:creationId xmlns:a16="http://schemas.microsoft.com/office/drawing/2014/main" id="{828E615A-1A4D-784A-910E-7EF867C2AE0B}"/>
              </a:ext>
            </a:extLst>
          </p:cNvPr>
          <p:cNvSpPr txBox="1"/>
          <p:nvPr/>
        </p:nvSpPr>
        <p:spPr>
          <a:xfrm>
            <a:off x="182880" y="231648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Program</a:t>
            </a:r>
          </a:p>
        </p:txBody>
      </p:sp>
      <p:sp>
        <p:nvSpPr>
          <p:cNvPr id="10" name="TextBox 9">
            <a:extLst>
              <a:ext uri="{FF2B5EF4-FFF2-40B4-BE49-F238E27FC236}">
                <a16:creationId xmlns:a16="http://schemas.microsoft.com/office/drawing/2014/main" id="{C3CB8BA5-A27F-6744-AF41-C6E6579CE594}"/>
              </a:ext>
            </a:extLst>
          </p:cNvPr>
          <p:cNvSpPr txBox="1"/>
          <p:nvPr/>
        </p:nvSpPr>
        <p:spPr>
          <a:xfrm>
            <a:off x="182880" y="3649980"/>
            <a:ext cx="342900" cy="301752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Team</a:t>
            </a:r>
          </a:p>
        </p:txBody>
      </p:sp>
      <p:sp>
        <p:nvSpPr>
          <p:cNvPr id="11" name="Rectangle 10">
            <a:extLst>
              <a:ext uri="{FF2B5EF4-FFF2-40B4-BE49-F238E27FC236}">
                <a16:creationId xmlns:a16="http://schemas.microsoft.com/office/drawing/2014/main" id="{C7F3771A-62CD-7E43-B5B1-974C6969134F}"/>
              </a:ext>
            </a:extLst>
          </p:cNvPr>
          <p:cNvSpPr/>
          <p:nvPr/>
        </p:nvSpPr>
        <p:spPr>
          <a:xfrm>
            <a:off x="525780" y="108472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2" name="Rectangle 11">
            <a:extLst>
              <a:ext uri="{FF2B5EF4-FFF2-40B4-BE49-F238E27FC236}">
                <a16:creationId xmlns:a16="http://schemas.microsoft.com/office/drawing/2014/main" id="{099F0B2E-1A73-484A-BE30-7C11F42318EC}"/>
              </a:ext>
            </a:extLst>
          </p:cNvPr>
          <p:cNvSpPr/>
          <p:nvPr/>
        </p:nvSpPr>
        <p:spPr>
          <a:xfrm>
            <a:off x="525780" y="231648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3345F82D-0B6A-4743-880A-47CAD4A57B1A}"/>
              </a:ext>
            </a:extLst>
          </p:cNvPr>
          <p:cNvSpPr/>
          <p:nvPr/>
        </p:nvSpPr>
        <p:spPr>
          <a:xfrm>
            <a:off x="525780" y="3649980"/>
            <a:ext cx="11468996" cy="301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2501651E-250F-1348-92C5-BBD5C8303586}"/>
              </a:ext>
            </a:extLst>
          </p:cNvPr>
          <p:cNvSpPr/>
          <p:nvPr/>
        </p:nvSpPr>
        <p:spPr>
          <a:xfrm>
            <a:off x="382304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5" name="Rectangle 14">
            <a:extLst>
              <a:ext uri="{FF2B5EF4-FFF2-40B4-BE49-F238E27FC236}">
                <a16:creationId xmlns:a16="http://schemas.microsoft.com/office/drawing/2014/main" id="{974942A9-F271-484C-B09C-B386AB579911}"/>
              </a:ext>
            </a:extLst>
          </p:cNvPr>
          <p:cNvSpPr/>
          <p:nvPr/>
        </p:nvSpPr>
        <p:spPr>
          <a:xfrm>
            <a:off x="67598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6" name="Rectangle 15">
            <a:extLst>
              <a:ext uri="{FF2B5EF4-FFF2-40B4-BE49-F238E27FC236}">
                <a16:creationId xmlns:a16="http://schemas.microsoft.com/office/drawing/2014/main" id="{1084BE61-36FD-5940-BB34-3C39AF788113}"/>
              </a:ext>
            </a:extLst>
          </p:cNvPr>
          <p:cNvSpPr/>
          <p:nvPr/>
        </p:nvSpPr>
        <p:spPr>
          <a:xfrm>
            <a:off x="7848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17" name="Rectangle 16">
            <a:extLst>
              <a:ext uri="{FF2B5EF4-FFF2-40B4-BE49-F238E27FC236}">
                <a16:creationId xmlns:a16="http://schemas.microsoft.com/office/drawing/2014/main" id="{96CEDC4C-3D88-6A4C-B9AB-5C44687DCBEF}"/>
              </a:ext>
            </a:extLst>
          </p:cNvPr>
          <p:cNvSpPr/>
          <p:nvPr/>
        </p:nvSpPr>
        <p:spPr>
          <a:xfrm>
            <a:off x="183642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[A][B] </a:t>
            </a:r>
          </a:p>
        </p:txBody>
      </p:sp>
      <p:sp>
        <p:nvSpPr>
          <p:cNvPr id="18" name="Rectangle 17">
            <a:extLst>
              <a:ext uri="{FF2B5EF4-FFF2-40B4-BE49-F238E27FC236}">
                <a16:creationId xmlns:a16="http://schemas.microsoft.com/office/drawing/2014/main" id="{02DBC894-1AE4-3242-9AE6-42FC9E331471}"/>
              </a:ext>
            </a:extLst>
          </p:cNvPr>
          <p:cNvSpPr/>
          <p:nvPr/>
        </p:nvSpPr>
        <p:spPr>
          <a:xfrm>
            <a:off x="406908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19" name="Rectangle 18">
            <a:extLst>
              <a:ext uri="{FF2B5EF4-FFF2-40B4-BE49-F238E27FC236}">
                <a16:creationId xmlns:a16="http://schemas.microsoft.com/office/drawing/2014/main" id="{F89170B5-5725-CE4D-B6CC-9ACE95273B64}"/>
              </a:ext>
            </a:extLst>
          </p:cNvPr>
          <p:cNvSpPr/>
          <p:nvPr/>
        </p:nvSpPr>
        <p:spPr>
          <a:xfrm>
            <a:off x="51282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21" name="Rectangle 20">
            <a:extLst>
              <a:ext uri="{FF2B5EF4-FFF2-40B4-BE49-F238E27FC236}">
                <a16:creationId xmlns:a16="http://schemas.microsoft.com/office/drawing/2014/main" id="{373D501E-37B7-8049-9148-AB109CA4C718}"/>
              </a:ext>
            </a:extLst>
          </p:cNvPr>
          <p:cNvSpPr/>
          <p:nvPr/>
        </p:nvSpPr>
        <p:spPr>
          <a:xfrm>
            <a:off x="330352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F226B80F-808A-2C41-A987-647AD9B4CC62}"/>
              </a:ext>
            </a:extLst>
          </p:cNvPr>
          <p:cNvSpPr/>
          <p:nvPr/>
        </p:nvSpPr>
        <p:spPr>
          <a:xfrm>
            <a:off x="330352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3" name="Rectangle 22">
            <a:extLst>
              <a:ext uri="{FF2B5EF4-FFF2-40B4-BE49-F238E27FC236}">
                <a16:creationId xmlns:a16="http://schemas.microsoft.com/office/drawing/2014/main" id="{FBD6642B-E765-6D44-8737-5979CB168540}"/>
              </a:ext>
            </a:extLst>
          </p:cNvPr>
          <p:cNvSpPr/>
          <p:nvPr/>
        </p:nvSpPr>
        <p:spPr>
          <a:xfrm>
            <a:off x="330352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8" name="Rectangle 27">
            <a:extLst>
              <a:ext uri="{FF2B5EF4-FFF2-40B4-BE49-F238E27FC236}">
                <a16:creationId xmlns:a16="http://schemas.microsoft.com/office/drawing/2014/main" id="{8184BCFA-507D-1641-BD53-FE33847E4860}"/>
              </a:ext>
            </a:extLst>
          </p:cNvPr>
          <p:cNvSpPr/>
          <p:nvPr/>
        </p:nvSpPr>
        <p:spPr>
          <a:xfrm>
            <a:off x="487324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9" name="Rectangle 28">
            <a:extLst>
              <a:ext uri="{FF2B5EF4-FFF2-40B4-BE49-F238E27FC236}">
                <a16:creationId xmlns:a16="http://schemas.microsoft.com/office/drawing/2014/main" id="{AE749C26-6256-8046-9E23-7008984A7177}"/>
              </a:ext>
            </a:extLst>
          </p:cNvPr>
          <p:cNvSpPr/>
          <p:nvPr/>
        </p:nvSpPr>
        <p:spPr>
          <a:xfrm>
            <a:off x="487324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0" name="Rectangle 29">
            <a:extLst>
              <a:ext uri="{FF2B5EF4-FFF2-40B4-BE49-F238E27FC236}">
                <a16:creationId xmlns:a16="http://schemas.microsoft.com/office/drawing/2014/main" id="{8FA2EF04-E3C1-9247-979B-A03DD148A09C}"/>
              </a:ext>
            </a:extLst>
          </p:cNvPr>
          <p:cNvSpPr/>
          <p:nvPr/>
        </p:nvSpPr>
        <p:spPr>
          <a:xfrm>
            <a:off x="487324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012457B8-BA60-D648-923C-9FAD35660D0B}"/>
              </a:ext>
            </a:extLst>
          </p:cNvPr>
          <p:cNvSpPr/>
          <p:nvPr/>
        </p:nvSpPr>
        <p:spPr>
          <a:xfrm>
            <a:off x="644296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2" name="Rectangle 31">
            <a:extLst>
              <a:ext uri="{FF2B5EF4-FFF2-40B4-BE49-F238E27FC236}">
                <a16:creationId xmlns:a16="http://schemas.microsoft.com/office/drawing/2014/main" id="{E261836D-B6BC-7E4A-BC8C-2F37E1641883}"/>
              </a:ext>
            </a:extLst>
          </p:cNvPr>
          <p:cNvSpPr/>
          <p:nvPr/>
        </p:nvSpPr>
        <p:spPr>
          <a:xfrm>
            <a:off x="644296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033C50AC-CD4E-8F4B-A1FE-471788FB9C10}"/>
              </a:ext>
            </a:extLst>
          </p:cNvPr>
          <p:cNvSpPr/>
          <p:nvPr/>
        </p:nvSpPr>
        <p:spPr>
          <a:xfrm>
            <a:off x="644296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4" name="Rectangle 33">
            <a:extLst>
              <a:ext uri="{FF2B5EF4-FFF2-40B4-BE49-F238E27FC236}">
                <a16:creationId xmlns:a16="http://schemas.microsoft.com/office/drawing/2014/main" id="{504C680B-DC37-7B40-AA35-C9E05D79F594}"/>
              </a:ext>
            </a:extLst>
          </p:cNvPr>
          <p:cNvSpPr/>
          <p:nvPr/>
        </p:nvSpPr>
        <p:spPr>
          <a:xfrm>
            <a:off x="801268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5" name="Rectangle 34">
            <a:extLst>
              <a:ext uri="{FF2B5EF4-FFF2-40B4-BE49-F238E27FC236}">
                <a16:creationId xmlns:a16="http://schemas.microsoft.com/office/drawing/2014/main" id="{A9586BB1-3F31-544E-8074-D061E6E6C14F}"/>
              </a:ext>
            </a:extLst>
          </p:cNvPr>
          <p:cNvSpPr/>
          <p:nvPr/>
        </p:nvSpPr>
        <p:spPr>
          <a:xfrm>
            <a:off x="801268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66896361-A6F3-624D-B4E7-A7354FBFE774}"/>
              </a:ext>
            </a:extLst>
          </p:cNvPr>
          <p:cNvSpPr/>
          <p:nvPr/>
        </p:nvSpPr>
        <p:spPr>
          <a:xfrm>
            <a:off x="801268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7" name="Rectangle 36">
            <a:extLst>
              <a:ext uri="{FF2B5EF4-FFF2-40B4-BE49-F238E27FC236}">
                <a16:creationId xmlns:a16="http://schemas.microsoft.com/office/drawing/2014/main" id="{B3008F61-9EE8-F041-BF1E-D6A696B04222}"/>
              </a:ext>
            </a:extLst>
          </p:cNvPr>
          <p:cNvSpPr/>
          <p:nvPr/>
        </p:nvSpPr>
        <p:spPr>
          <a:xfrm>
            <a:off x="330352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1</a:t>
            </a:r>
          </a:p>
        </p:txBody>
      </p:sp>
      <p:sp>
        <p:nvSpPr>
          <p:cNvPr id="38" name="Rectangle 37">
            <a:extLst>
              <a:ext uri="{FF2B5EF4-FFF2-40B4-BE49-F238E27FC236}">
                <a16:creationId xmlns:a16="http://schemas.microsoft.com/office/drawing/2014/main" id="{09DB3987-DD05-5443-AFE8-4030835570CF}"/>
              </a:ext>
            </a:extLst>
          </p:cNvPr>
          <p:cNvSpPr/>
          <p:nvPr/>
        </p:nvSpPr>
        <p:spPr>
          <a:xfrm>
            <a:off x="487324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2</a:t>
            </a:r>
          </a:p>
        </p:txBody>
      </p:sp>
      <p:sp>
        <p:nvSpPr>
          <p:cNvPr id="39" name="Rectangle 38">
            <a:extLst>
              <a:ext uri="{FF2B5EF4-FFF2-40B4-BE49-F238E27FC236}">
                <a16:creationId xmlns:a16="http://schemas.microsoft.com/office/drawing/2014/main" id="{1BF05FB3-AD59-964D-9E54-981C3CCE3870}"/>
              </a:ext>
            </a:extLst>
          </p:cNvPr>
          <p:cNvSpPr/>
          <p:nvPr/>
        </p:nvSpPr>
        <p:spPr>
          <a:xfrm>
            <a:off x="644296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3</a:t>
            </a:r>
          </a:p>
        </p:txBody>
      </p:sp>
      <p:sp>
        <p:nvSpPr>
          <p:cNvPr id="40" name="Rectangle 39">
            <a:extLst>
              <a:ext uri="{FF2B5EF4-FFF2-40B4-BE49-F238E27FC236}">
                <a16:creationId xmlns:a16="http://schemas.microsoft.com/office/drawing/2014/main" id="{63462EB8-164A-D74E-A051-090BB78F2FB1}"/>
              </a:ext>
            </a:extLst>
          </p:cNvPr>
          <p:cNvSpPr/>
          <p:nvPr/>
        </p:nvSpPr>
        <p:spPr>
          <a:xfrm>
            <a:off x="801268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4</a:t>
            </a:r>
          </a:p>
        </p:txBody>
      </p:sp>
      <p:sp>
        <p:nvSpPr>
          <p:cNvPr id="41" name="Rectangle 40">
            <a:extLst>
              <a:ext uri="{FF2B5EF4-FFF2-40B4-BE49-F238E27FC236}">
                <a16:creationId xmlns:a16="http://schemas.microsoft.com/office/drawing/2014/main" id="{A7C33366-DC09-4E4D-80A3-8887E7F1341F}"/>
              </a:ext>
            </a:extLst>
          </p:cNvPr>
          <p:cNvSpPr/>
          <p:nvPr/>
        </p:nvSpPr>
        <p:spPr>
          <a:xfrm>
            <a:off x="525780" y="364998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A</a:t>
            </a:r>
          </a:p>
        </p:txBody>
      </p:sp>
      <p:sp>
        <p:nvSpPr>
          <p:cNvPr id="42" name="Rectangle 41">
            <a:extLst>
              <a:ext uri="{FF2B5EF4-FFF2-40B4-BE49-F238E27FC236}">
                <a16:creationId xmlns:a16="http://schemas.microsoft.com/office/drawing/2014/main" id="{78A3EC6D-768F-BB42-AF20-900C9E9FD996}"/>
              </a:ext>
            </a:extLst>
          </p:cNvPr>
          <p:cNvSpPr/>
          <p:nvPr/>
        </p:nvSpPr>
        <p:spPr>
          <a:xfrm>
            <a:off x="525780" y="465582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B</a:t>
            </a:r>
          </a:p>
        </p:txBody>
      </p:sp>
      <p:sp>
        <p:nvSpPr>
          <p:cNvPr id="43" name="Rectangle 42">
            <a:extLst>
              <a:ext uri="{FF2B5EF4-FFF2-40B4-BE49-F238E27FC236}">
                <a16:creationId xmlns:a16="http://schemas.microsoft.com/office/drawing/2014/main" id="{C5E75DC0-2A28-B94B-80E7-A97AB2A3BB38}"/>
              </a:ext>
            </a:extLst>
          </p:cNvPr>
          <p:cNvSpPr/>
          <p:nvPr/>
        </p:nvSpPr>
        <p:spPr>
          <a:xfrm>
            <a:off x="525780" y="566166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C</a:t>
            </a:r>
          </a:p>
        </p:txBody>
      </p:sp>
      <p:sp>
        <p:nvSpPr>
          <p:cNvPr id="44" name="Rectangle 43">
            <a:extLst>
              <a:ext uri="{FF2B5EF4-FFF2-40B4-BE49-F238E27FC236}">
                <a16:creationId xmlns:a16="http://schemas.microsoft.com/office/drawing/2014/main" id="{F52E9145-CC26-3A4C-AF6F-C3A8994F6F3D}"/>
              </a:ext>
            </a:extLst>
          </p:cNvPr>
          <p:cNvSpPr/>
          <p:nvPr/>
        </p:nvSpPr>
        <p:spPr>
          <a:xfrm>
            <a:off x="958240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5" name="Rectangle 44">
            <a:extLst>
              <a:ext uri="{FF2B5EF4-FFF2-40B4-BE49-F238E27FC236}">
                <a16:creationId xmlns:a16="http://schemas.microsoft.com/office/drawing/2014/main" id="{8F624631-A89F-2247-AC60-27E383F09C3A}"/>
              </a:ext>
            </a:extLst>
          </p:cNvPr>
          <p:cNvSpPr/>
          <p:nvPr/>
        </p:nvSpPr>
        <p:spPr>
          <a:xfrm>
            <a:off x="958240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75E85713-58BC-5643-9CC6-74ED376B9DDC}"/>
              </a:ext>
            </a:extLst>
          </p:cNvPr>
          <p:cNvSpPr/>
          <p:nvPr/>
        </p:nvSpPr>
        <p:spPr>
          <a:xfrm>
            <a:off x="958240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901B1931-F1A1-0745-BC8D-23ACFB85A378}"/>
              </a:ext>
            </a:extLst>
          </p:cNvPr>
          <p:cNvSpPr/>
          <p:nvPr/>
        </p:nvSpPr>
        <p:spPr>
          <a:xfrm>
            <a:off x="958240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5</a:t>
            </a:r>
          </a:p>
        </p:txBody>
      </p:sp>
      <p:sp>
        <p:nvSpPr>
          <p:cNvPr id="48" name="Rectangle 47">
            <a:extLst>
              <a:ext uri="{FF2B5EF4-FFF2-40B4-BE49-F238E27FC236}">
                <a16:creationId xmlns:a16="http://schemas.microsoft.com/office/drawing/2014/main" id="{2EA826B2-A9C9-A44D-B5AE-72CA7F494979}"/>
              </a:ext>
            </a:extLst>
          </p:cNvPr>
          <p:cNvSpPr/>
          <p:nvPr/>
        </p:nvSpPr>
        <p:spPr>
          <a:xfrm>
            <a:off x="11152126" y="3649979"/>
            <a:ext cx="842682" cy="3019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solidFill>
                  <a:schemeClr val="tx1"/>
                </a:solidFill>
                <a:latin typeface="Calibri Light" panose="020F0302020204030204" pitchFamily="34" charset="0"/>
                <a:cs typeface="Calibri Light" panose="020F0302020204030204" pitchFamily="34" charset="0"/>
              </a:rPr>
              <a:t>(HIP) Hardening &amp; Planning</a:t>
            </a:r>
          </a:p>
        </p:txBody>
      </p:sp>
      <p:sp>
        <p:nvSpPr>
          <p:cNvPr id="51" name="Rectangle 50">
            <a:extLst>
              <a:ext uri="{FF2B5EF4-FFF2-40B4-BE49-F238E27FC236}">
                <a16:creationId xmlns:a16="http://schemas.microsoft.com/office/drawing/2014/main" id="{F1BEA000-BE50-DB42-B246-D2769C222EE7}"/>
              </a:ext>
            </a:extLst>
          </p:cNvPr>
          <p:cNvSpPr/>
          <p:nvPr/>
        </p:nvSpPr>
        <p:spPr>
          <a:xfrm>
            <a:off x="11152126" y="3322320"/>
            <a:ext cx="842682"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6</a:t>
            </a:r>
          </a:p>
        </p:txBody>
      </p:sp>
      <p:cxnSp>
        <p:nvCxnSpPr>
          <p:cNvPr id="65" name="Straight Connector 64">
            <a:extLst>
              <a:ext uri="{FF2B5EF4-FFF2-40B4-BE49-F238E27FC236}">
                <a16:creationId xmlns:a16="http://schemas.microsoft.com/office/drawing/2014/main" id="{F1DF8704-84FA-564C-B56B-96307274D9F3}"/>
              </a:ext>
            </a:extLst>
          </p:cNvPr>
          <p:cNvCxnSpPr>
            <a:cxnSpLocks/>
            <a:stCxn id="15" idx="2"/>
            <a:endCxn id="16" idx="0"/>
          </p:cNvCxnSpPr>
          <p:nvPr/>
        </p:nvCxnSpPr>
        <p:spPr>
          <a:xfrm flipH="1">
            <a:off x="1283971" y="1747152"/>
            <a:ext cx="15466"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642001-AC3D-834A-B5E9-9D3F37BF406C}"/>
              </a:ext>
            </a:extLst>
          </p:cNvPr>
          <p:cNvCxnSpPr>
            <a:cxnSpLocks/>
            <a:stCxn id="15" idx="2"/>
            <a:endCxn id="17" idx="0"/>
          </p:cNvCxnSpPr>
          <p:nvPr/>
        </p:nvCxnSpPr>
        <p:spPr>
          <a:xfrm>
            <a:off x="1299437" y="1747152"/>
            <a:ext cx="10360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2B33E5-9C2E-F04B-856F-775EFAF38656}"/>
              </a:ext>
            </a:extLst>
          </p:cNvPr>
          <p:cNvCxnSpPr>
            <a:cxnSpLocks/>
            <a:stCxn id="14" idx="2"/>
            <a:endCxn id="18" idx="0"/>
          </p:cNvCxnSpPr>
          <p:nvPr/>
        </p:nvCxnSpPr>
        <p:spPr>
          <a:xfrm>
            <a:off x="4446497" y="1747152"/>
            <a:ext cx="1216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D5CB71-E3DA-004F-A462-CCE2009EF117}"/>
              </a:ext>
            </a:extLst>
          </p:cNvPr>
          <p:cNvCxnSpPr>
            <a:cxnSpLocks/>
            <a:stCxn id="14" idx="2"/>
            <a:endCxn id="19" idx="0"/>
          </p:cNvCxnSpPr>
          <p:nvPr/>
        </p:nvCxnSpPr>
        <p:spPr>
          <a:xfrm>
            <a:off x="4446497" y="1747152"/>
            <a:ext cx="118087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3A4D0CE-8BB1-134F-8C62-6B72D5B9ADC3}"/>
              </a:ext>
            </a:extLst>
          </p:cNvPr>
          <p:cNvSpPr/>
          <p:nvPr/>
        </p:nvSpPr>
        <p:spPr>
          <a:xfrm>
            <a:off x="1690819" y="3731401"/>
            <a:ext cx="1246909" cy="175498"/>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2" name="Rectangle 71">
            <a:extLst>
              <a:ext uri="{FF2B5EF4-FFF2-40B4-BE49-F238E27FC236}">
                <a16:creationId xmlns:a16="http://schemas.microsoft.com/office/drawing/2014/main" id="{D2264D1F-640A-4A40-B410-87F036A095FC}"/>
              </a:ext>
            </a:extLst>
          </p:cNvPr>
          <p:cNvSpPr/>
          <p:nvPr/>
        </p:nvSpPr>
        <p:spPr>
          <a:xfrm>
            <a:off x="1532997" y="365446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3" name="Rectangle 72">
            <a:extLst>
              <a:ext uri="{FF2B5EF4-FFF2-40B4-BE49-F238E27FC236}">
                <a16:creationId xmlns:a16="http://schemas.microsoft.com/office/drawing/2014/main" id="{689FEC62-3B8F-4446-A835-A7A601EDB8B7}"/>
              </a:ext>
            </a:extLst>
          </p:cNvPr>
          <p:cNvSpPr/>
          <p:nvPr/>
        </p:nvSpPr>
        <p:spPr>
          <a:xfrm>
            <a:off x="1532997" y="466030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4" name="Rectangle 73">
            <a:extLst>
              <a:ext uri="{FF2B5EF4-FFF2-40B4-BE49-F238E27FC236}">
                <a16:creationId xmlns:a16="http://schemas.microsoft.com/office/drawing/2014/main" id="{152C966F-727B-9340-975D-8ABB69CC9089}"/>
              </a:ext>
            </a:extLst>
          </p:cNvPr>
          <p:cNvSpPr/>
          <p:nvPr/>
        </p:nvSpPr>
        <p:spPr>
          <a:xfrm>
            <a:off x="1532997" y="566614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5" name="Rectangle 74">
            <a:extLst>
              <a:ext uri="{FF2B5EF4-FFF2-40B4-BE49-F238E27FC236}">
                <a16:creationId xmlns:a16="http://schemas.microsoft.com/office/drawing/2014/main" id="{07C0FC21-97D4-7C42-B247-C7362D59B13E}"/>
              </a:ext>
            </a:extLst>
          </p:cNvPr>
          <p:cNvSpPr/>
          <p:nvPr/>
        </p:nvSpPr>
        <p:spPr>
          <a:xfrm>
            <a:off x="1690819" y="394116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6" name="Rectangle 75">
            <a:extLst>
              <a:ext uri="{FF2B5EF4-FFF2-40B4-BE49-F238E27FC236}">
                <a16:creationId xmlns:a16="http://schemas.microsoft.com/office/drawing/2014/main" id="{B404E09C-E9BA-BA46-A0D1-21399E298A6C}"/>
              </a:ext>
            </a:extLst>
          </p:cNvPr>
          <p:cNvSpPr/>
          <p:nvPr/>
        </p:nvSpPr>
        <p:spPr>
          <a:xfrm>
            <a:off x="1690819" y="4735900"/>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7" name="Rectangle 76">
            <a:extLst>
              <a:ext uri="{FF2B5EF4-FFF2-40B4-BE49-F238E27FC236}">
                <a16:creationId xmlns:a16="http://schemas.microsoft.com/office/drawing/2014/main" id="{0E051528-A875-6741-98CD-C72CAEFF0019}"/>
              </a:ext>
            </a:extLst>
          </p:cNvPr>
          <p:cNvSpPr/>
          <p:nvPr/>
        </p:nvSpPr>
        <p:spPr>
          <a:xfrm>
            <a:off x="1690819" y="494566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8" name="Rectangle 77">
            <a:extLst>
              <a:ext uri="{FF2B5EF4-FFF2-40B4-BE49-F238E27FC236}">
                <a16:creationId xmlns:a16="http://schemas.microsoft.com/office/drawing/2014/main" id="{1E605AED-9EA6-1F40-A6FC-1ADF959DD577}"/>
              </a:ext>
            </a:extLst>
          </p:cNvPr>
          <p:cNvSpPr/>
          <p:nvPr/>
        </p:nvSpPr>
        <p:spPr>
          <a:xfrm>
            <a:off x="1698439" y="5728292"/>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79" name="Rectangle 78">
            <a:extLst>
              <a:ext uri="{FF2B5EF4-FFF2-40B4-BE49-F238E27FC236}">
                <a16:creationId xmlns:a16="http://schemas.microsoft.com/office/drawing/2014/main" id="{D7DEC10C-9BE7-5E4F-8117-9F125B00E7AA}"/>
              </a:ext>
            </a:extLst>
          </p:cNvPr>
          <p:cNvSpPr/>
          <p:nvPr/>
        </p:nvSpPr>
        <p:spPr>
          <a:xfrm>
            <a:off x="1532997" y="3326802"/>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alibri Light" panose="020F0302020204030204" pitchFamily="34" charset="0"/>
                <a:cs typeface="Calibri Light" panose="020F0302020204030204" pitchFamily="34" charset="0"/>
              </a:rPr>
              <a:t>Backlog</a:t>
            </a:r>
          </a:p>
        </p:txBody>
      </p:sp>
      <p:sp>
        <p:nvSpPr>
          <p:cNvPr id="80" name="Rectangle 79">
            <a:extLst>
              <a:ext uri="{FF2B5EF4-FFF2-40B4-BE49-F238E27FC236}">
                <a16:creationId xmlns:a16="http://schemas.microsoft.com/office/drawing/2014/main" id="{0D73595A-DA27-AE41-97AA-1CD5F7095300}"/>
              </a:ext>
            </a:extLst>
          </p:cNvPr>
          <p:cNvSpPr/>
          <p:nvPr/>
        </p:nvSpPr>
        <p:spPr>
          <a:xfrm>
            <a:off x="1696198" y="5941195"/>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0" name="Rectangle 99">
            <a:extLst>
              <a:ext uri="{FF2B5EF4-FFF2-40B4-BE49-F238E27FC236}">
                <a16:creationId xmlns:a16="http://schemas.microsoft.com/office/drawing/2014/main" id="{49C4A135-19A3-6444-8546-28333612808B}"/>
              </a:ext>
            </a:extLst>
          </p:cNvPr>
          <p:cNvSpPr/>
          <p:nvPr/>
        </p:nvSpPr>
        <p:spPr>
          <a:xfrm>
            <a:off x="1688129" y="4155880"/>
            <a:ext cx="1246909" cy="178555"/>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1" name="Rectangle 100">
            <a:extLst>
              <a:ext uri="{FF2B5EF4-FFF2-40B4-BE49-F238E27FC236}">
                <a16:creationId xmlns:a16="http://schemas.microsoft.com/office/drawing/2014/main" id="{AEB6BE22-5302-E340-BC9E-D6707DE5C197}"/>
              </a:ext>
            </a:extLst>
          </p:cNvPr>
          <p:cNvSpPr/>
          <p:nvPr/>
        </p:nvSpPr>
        <p:spPr>
          <a:xfrm>
            <a:off x="1688129" y="437237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2" name="Rectangle 101">
            <a:extLst>
              <a:ext uri="{FF2B5EF4-FFF2-40B4-BE49-F238E27FC236}">
                <a16:creationId xmlns:a16="http://schemas.microsoft.com/office/drawing/2014/main" id="{271A8FC3-CC4C-6E47-BD7E-D79AAE179AAC}"/>
              </a:ext>
            </a:extLst>
          </p:cNvPr>
          <p:cNvSpPr/>
          <p:nvPr/>
        </p:nvSpPr>
        <p:spPr>
          <a:xfrm>
            <a:off x="1681406" y="516037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3" name="Rectangle 102">
            <a:extLst>
              <a:ext uri="{FF2B5EF4-FFF2-40B4-BE49-F238E27FC236}">
                <a16:creationId xmlns:a16="http://schemas.microsoft.com/office/drawing/2014/main" id="{9FB93BA7-A10A-5A47-9F7F-47F8B9E94F57}"/>
              </a:ext>
            </a:extLst>
          </p:cNvPr>
          <p:cNvSpPr/>
          <p:nvPr/>
        </p:nvSpPr>
        <p:spPr>
          <a:xfrm>
            <a:off x="1694853" y="6148737"/>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cxnSp>
        <p:nvCxnSpPr>
          <p:cNvPr id="56" name="Straight Connector 55">
            <a:extLst>
              <a:ext uri="{FF2B5EF4-FFF2-40B4-BE49-F238E27FC236}">
                <a16:creationId xmlns:a16="http://schemas.microsoft.com/office/drawing/2014/main" id="{C49E0DF6-AB73-E042-954E-CE357D0704CD}"/>
              </a:ext>
            </a:extLst>
          </p:cNvPr>
          <p:cNvCxnSpPr>
            <a:cxnSpLocks/>
            <a:stCxn id="16" idx="2"/>
          </p:cNvCxnSpPr>
          <p:nvPr/>
        </p:nvCxnSpPr>
        <p:spPr>
          <a:xfrm>
            <a:off x="1283971" y="2948432"/>
            <a:ext cx="390188" cy="890703"/>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0EAC1E6-A545-2D4A-BC2C-27DFA67993A8}"/>
              </a:ext>
            </a:extLst>
          </p:cNvPr>
          <p:cNvCxnSpPr>
            <a:cxnSpLocks/>
            <a:stCxn id="16" idx="2"/>
          </p:cNvCxnSpPr>
          <p:nvPr/>
        </p:nvCxnSpPr>
        <p:spPr>
          <a:xfrm>
            <a:off x="1283971" y="2948432"/>
            <a:ext cx="390188" cy="111258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02D58D2-12DC-5B40-938B-637BEFD740F6}"/>
              </a:ext>
            </a:extLst>
          </p:cNvPr>
          <p:cNvCxnSpPr>
            <a:cxnSpLocks/>
            <a:stCxn id="16" idx="2"/>
          </p:cNvCxnSpPr>
          <p:nvPr/>
        </p:nvCxnSpPr>
        <p:spPr>
          <a:xfrm>
            <a:off x="1283971" y="2948432"/>
            <a:ext cx="383464" cy="1321009"/>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8BAA72C-0271-F940-A50C-2C6F42BAE228}"/>
              </a:ext>
            </a:extLst>
          </p:cNvPr>
          <p:cNvCxnSpPr>
            <a:cxnSpLocks/>
            <a:stCxn id="17" idx="2"/>
            <a:endCxn id="101" idx="1"/>
          </p:cNvCxnSpPr>
          <p:nvPr/>
        </p:nvCxnSpPr>
        <p:spPr>
          <a:xfrm flipH="1">
            <a:off x="1688129" y="2948432"/>
            <a:ext cx="647402" cy="1514114"/>
          </a:xfrm>
          <a:prstGeom prst="line">
            <a:avLst/>
          </a:prstGeom>
          <a:ln w="22225">
            <a:solidFill>
              <a:srgbClr val="FF40FF"/>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FB073A7-18F4-574B-92CC-4CCD75E2C841}"/>
              </a:ext>
            </a:extLst>
          </p:cNvPr>
          <p:cNvCxnSpPr>
            <a:cxnSpLocks/>
            <a:stCxn id="17" idx="2"/>
            <a:endCxn id="76" idx="1"/>
          </p:cNvCxnSpPr>
          <p:nvPr/>
        </p:nvCxnSpPr>
        <p:spPr>
          <a:xfrm flipH="1">
            <a:off x="1690819" y="2948432"/>
            <a:ext cx="644712" cy="1877643"/>
          </a:xfrm>
          <a:prstGeom prst="line">
            <a:avLst/>
          </a:prstGeom>
          <a:ln w="22225">
            <a:solidFill>
              <a:srgbClr val="FF40FF"/>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901414E-1BE4-B341-A345-36C2E3D79AC7}"/>
              </a:ext>
            </a:extLst>
          </p:cNvPr>
          <p:cNvCxnSpPr>
            <a:cxnSpLocks/>
            <a:stCxn id="18" idx="2"/>
            <a:endCxn id="102" idx="1"/>
          </p:cNvCxnSpPr>
          <p:nvPr/>
        </p:nvCxnSpPr>
        <p:spPr>
          <a:xfrm flipH="1">
            <a:off x="1681406" y="2948432"/>
            <a:ext cx="2886785" cy="2302121"/>
          </a:xfrm>
          <a:prstGeom prst="line">
            <a:avLst/>
          </a:prstGeom>
          <a:ln w="2222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0AF314-9DED-1048-93F6-7E07E81F7C50}"/>
              </a:ext>
            </a:extLst>
          </p:cNvPr>
          <p:cNvCxnSpPr>
            <a:cxnSpLocks/>
            <a:stCxn id="18" idx="2"/>
            <a:endCxn id="77" idx="1"/>
          </p:cNvCxnSpPr>
          <p:nvPr/>
        </p:nvCxnSpPr>
        <p:spPr>
          <a:xfrm flipH="1">
            <a:off x="1690819" y="2948432"/>
            <a:ext cx="2877372" cy="2087411"/>
          </a:xfrm>
          <a:prstGeom prst="line">
            <a:avLst/>
          </a:prstGeom>
          <a:ln w="2222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BC1DFA1-0B16-9F4F-89A4-F38EA2C8CC38}"/>
              </a:ext>
            </a:extLst>
          </p:cNvPr>
          <p:cNvCxnSpPr>
            <a:cxnSpLocks/>
            <a:stCxn id="18" idx="2"/>
          </p:cNvCxnSpPr>
          <p:nvPr/>
        </p:nvCxnSpPr>
        <p:spPr>
          <a:xfrm flipH="1">
            <a:off x="1680882" y="2948432"/>
            <a:ext cx="2887309" cy="2887592"/>
          </a:xfrm>
          <a:prstGeom prst="line">
            <a:avLst/>
          </a:prstGeom>
          <a:ln w="2222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5BA59A-072B-9546-9045-4409EB5540C7}"/>
              </a:ext>
            </a:extLst>
          </p:cNvPr>
          <p:cNvCxnSpPr>
            <a:cxnSpLocks/>
            <a:stCxn id="19" idx="2"/>
          </p:cNvCxnSpPr>
          <p:nvPr/>
        </p:nvCxnSpPr>
        <p:spPr>
          <a:xfrm flipH="1">
            <a:off x="1667435" y="2948432"/>
            <a:ext cx="3959936" cy="3089297"/>
          </a:xfrm>
          <a:prstGeom prst="line">
            <a:avLst/>
          </a:prstGeom>
          <a:ln w="22225">
            <a:solidFill>
              <a:schemeClr val="accent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F7C1FD-9669-C445-A21E-079D95AD9497}"/>
              </a:ext>
            </a:extLst>
          </p:cNvPr>
          <p:cNvCxnSpPr>
            <a:cxnSpLocks/>
            <a:endCxn id="103" idx="1"/>
          </p:cNvCxnSpPr>
          <p:nvPr/>
        </p:nvCxnSpPr>
        <p:spPr>
          <a:xfrm flipH="1">
            <a:off x="1694853" y="2958353"/>
            <a:ext cx="3919294" cy="3280559"/>
          </a:xfrm>
          <a:prstGeom prst="line">
            <a:avLst/>
          </a:prstGeom>
          <a:ln w="22225">
            <a:solidFill>
              <a:schemeClr val="accent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3E52142-441B-AA41-BA00-5DEC859AC6AC}"/>
              </a:ext>
            </a:extLst>
          </p:cNvPr>
          <p:cNvSpPr/>
          <p:nvPr/>
        </p:nvSpPr>
        <p:spPr>
          <a:xfrm>
            <a:off x="524434" y="2049331"/>
            <a:ext cx="11483790"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4.3</a:t>
            </a:r>
          </a:p>
        </p:txBody>
      </p:sp>
    </p:spTree>
    <p:extLst>
      <p:ext uri="{BB962C8B-B14F-4D97-AF65-F5344CB8AC3E}">
        <p14:creationId xmlns:p14="http://schemas.microsoft.com/office/powerpoint/2010/main" val="19662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26E77-D1D3-214D-96A4-F2FAC43DCFF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HIP</a:t>
            </a:r>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05493" y="6466542"/>
            <a:ext cx="461588" cy="365125"/>
          </a:xfrm>
          <a:prstGeom prst="rect">
            <a:avLst/>
          </a:prstGeom>
        </p:spPr>
        <p:txBody>
          <a:bodyPr/>
          <a:lstStyle/>
          <a:p>
            <a:fld id="{FBB97951-CD40-4FB0-ABC8-FCC353E2C20F}" type="slidenum">
              <a:rPr lang="en-GB" smtClean="0"/>
              <a:pPr/>
              <a:t>46</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0942118" cy="914400"/>
          </a:xfrm>
        </p:spPr>
        <p:txBody>
          <a:bodyPr anchor="ctr"/>
          <a:lstStyle/>
          <a:p>
            <a:r>
              <a:rPr lang="en-US">
                <a:latin typeface="Calibri Light"/>
                <a:cs typeface="Calibri Light"/>
              </a:rPr>
              <a:t>Sprint 1 Planning (Pull, Don’t Push, Work)</a:t>
            </a:r>
          </a:p>
        </p:txBody>
      </p:sp>
      <p:sp>
        <p:nvSpPr>
          <p:cNvPr id="9" name="TextBox 8">
            <a:extLst>
              <a:ext uri="{FF2B5EF4-FFF2-40B4-BE49-F238E27FC236}">
                <a16:creationId xmlns:a16="http://schemas.microsoft.com/office/drawing/2014/main" id="{828E615A-1A4D-784A-910E-7EF867C2AE0B}"/>
              </a:ext>
            </a:extLst>
          </p:cNvPr>
          <p:cNvSpPr txBox="1"/>
          <p:nvPr/>
        </p:nvSpPr>
        <p:spPr>
          <a:xfrm>
            <a:off x="182880" y="231648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Program</a:t>
            </a:r>
          </a:p>
        </p:txBody>
      </p:sp>
      <p:sp>
        <p:nvSpPr>
          <p:cNvPr id="10" name="TextBox 9">
            <a:extLst>
              <a:ext uri="{FF2B5EF4-FFF2-40B4-BE49-F238E27FC236}">
                <a16:creationId xmlns:a16="http://schemas.microsoft.com/office/drawing/2014/main" id="{C3CB8BA5-A27F-6744-AF41-C6E6579CE594}"/>
              </a:ext>
            </a:extLst>
          </p:cNvPr>
          <p:cNvSpPr txBox="1"/>
          <p:nvPr/>
        </p:nvSpPr>
        <p:spPr>
          <a:xfrm>
            <a:off x="182880" y="3649980"/>
            <a:ext cx="342900" cy="301752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Team</a:t>
            </a:r>
          </a:p>
        </p:txBody>
      </p:sp>
      <p:sp>
        <p:nvSpPr>
          <p:cNvPr id="12" name="Rectangle 11">
            <a:extLst>
              <a:ext uri="{FF2B5EF4-FFF2-40B4-BE49-F238E27FC236}">
                <a16:creationId xmlns:a16="http://schemas.microsoft.com/office/drawing/2014/main" id="{099F0B2E-1A73-484A-BE30-7C11F42318EC}"/>
              </a:ext>
            </a:extLst>
          </p:cNvPr>
          <p:cNvSpPr/>
          <p:nvPr/>
        </p:nvSpPr>
        <p:spPr>
          <a:xfrm>
            <a:off x="525780" y="231648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3345F82D-0B6A-4743-880A-47CAD4A57B1A}"/>
              </a:ext>
            </a:extLst>
          </p:cNvPr>
          <p:cNvSpPr/>
          <p:nvPr/>
        </p:nvSpPr>
        <p:spPr>
          <a:xfrm>
            <a:off x="525780" y="3649980"/>
            <a:ext cx="11468996" cy="301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6" name="Rectangle 15">
            <a:extLst>
              <a:ext uri="{FF2B5EF4-FFF2-40B4-BE49-F238E27FC236}">
                <a16:creationId xmlns:a16="http://schemas.microsoft.com/office/drawing/2014/main" id="{1084BE61-36FD-5940-BB34-3C39AF788113}"/>
              </a:ext>
            </a:extLst>
          </p:cNvPr>
          <p:cNvSpPr/>
          <p:nvPr/>
        </p:nvSpPr>
        <p:spPr>
          <a:xfrm>
            <a:off x="7848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17" name="Rectangle 16">
            <a:extLst>
              <a:ext uri="{FF2B5EF4-FFF2-40B4-BE49-F238E27FC236}">
                <a16:creationId xmlns:a16="http://schemas.microsoft.com/office/drawing/2014/main" id="{96CEDC4C-3D88-6A4C-B9AB-5C44687DCBEF}"/>
              </a:ext>
            </a:extLst>
          </p:cNvPr>
          <p:cNvSpPr/>
          <p:nvPr/>
        </p:nvSpPr>
        <p:spPr>
          <a:xfrm>
            <a:off x="183642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[A][B] </a:t>
            </a:r>
          </a:p>
        </p:txBody>
      </p:sp>
      <p:sp>
        <p:nvSpPr>
          <p:cNvPr id="18" name="Rectangle 17">
            <a:extLst>
              <a:ext uri="{FF2B5EF4-FFF2-40B4-BE49-F238E27FC236}">
                <a16:creationId xmlns:a16="http://schemas.microsoft.com/office/drawing/2014/main" id="{02DBC894-1AE4-3242-9AE6-42FC9E331471}"/>
              </a:ext>
            </a:extLst>
          </p:cNvPr>
          <p:cNvSpPr/>
          <p:nvPr/>
        </p:nvSpPr>
        <p:spPr>
          <a:xfrm>
            <a:off x="406908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19" name="Rectangle 18">
            <a:extLst>
              <a:ext uri="{FF2B5EF4-FFF2-40B4-BE49-F238E27FC236}">
                <a16:creationId xmlns:a16="http://schemas.microsoft.com/office/drawing/2014/main" id="{F89170B5-5725-CE4D-B6CC-9ACE95273B64}"/>
              </a:ext>
            </a:extLst>
          </p:cNvPr>
          <p:cNvSpPr/>
          <p:nvPr/>
        </p:nvSpPr>
        <p:spPr>
          <a:xfrm>
            <a:off x="51282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21" name="Rectangle 20">
            <a:extLst>
              <a:ext uri="{FF2B5EF4-FFF2-40B4-BE49-F238E27FC236}">
                <a16:creationId xmlns:a16="http://schemas.microsoft.com/office/drawing/2014/main" id="{373D501E-37B7-8049-9148-AB109CA4C718}"/>
              </a:ext>
            </a:extLst>
          </p:cNvPr>
          <p:cNvSpPr/>
          <p:nvPr/>
        </p:nvSpPr>
        <p:spPr>
          <a:xfrm>
            <a:off x="330352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F226B80F-808A-2C41-A987-647AD9B4CC62}"/>
              </a:ext>
            </a:extLst>
          </p:cNvPr>
          <p:cNvSpPr/>
          <p:nvPr/>
        </p:nvSpPr>
        <p:spPr>
          <a:xfrm>
            <a:off x="330352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3" name="Rectangle 22">
            <a:extLst>
              <a:ext uri="{FF2B5EF4-FFF2-40B4-BE49-F238E27FC236}">
                <a16:creationId xmlns:a16="http://schemas.microsoft.com/office/drawing/2014/main" id="{FBD6642B-E765-6D44-8737-5979CB168540}"/>
              </a:ext>
            </a:extLst>
          </p:cNvPr>
          <p:cNvSpPr/>
          <p:nvPr/>
        </p:nvSpPr>
        <p:spPr>
          <a:xfrm>
            <a:off x="330352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8" name="Rectangle 27">
            <a:extLst>
              <a:ext uri="{FF2B5EF4-FFF2-40B4-BE49-F238E27FC236}">
                <a16:creationId xmlns:a16="http://schemas.microsoft.com/office/drawing/2014/main" id="{8184BCFA-507D-1641-BD53-FE33847E4860}"/>
              </a:ext>
            </a:extLst>
          </p:cNvPr>
          <p:cNvSpPr/>
          <p:nvPr/>
        </p:nvSpPr>
        <p:spPr>
          <a:xfrm>
            <a:off x="487324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9" name="Rectangle 28">
            <a:extLst>
              <a:ext uri="{FF2B5EF4-FFF2-40B4-BE49-F238E27FC236}">
                <a16:creationId xmlns:a16="http://schemas.microsoft.com/office/drawing/2014/main" id="{AE749C26-6256-8046-9E23-7008984A7177}"/>
              </a:ext>
            </a:extLst>
          </p:cNvPr>
          <p:cNvSpPr/>
          <p:nvPr/>
        </p:nvSpPr>
        <p:spPr>
          <a:xfrm>
            <a:off x="487324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0" name="Rectangle 29">
            <a:extLst>
              <a:ext uri="{FF2B5EF4-FFF2-40B4-BE49-F238E27FC236}">
                <a16:creationId xmlns:a16="http://schemas.microsoft.com/office/drawing/2014/main" id="{8FA2EF04-E3C1-9247-979B-A03DD148A09C}"/>
              </a:ext>
            </a:extLst>
          </p:cNvPr>
          <p:cNvSpPr/>
          <p:nvPr/>
        </p:nvSpPr>
        <p:spPr>
          <a:xfrm>
            <a:off x="487324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012457B8-BA60-D648-923C-9FAD35660D0B}"/>
              </a:ext>
            </a:extLst>
          </p:cNvPr>
          <p:cNvSpPr/>
          <p:nvPr/>
        </p:nvSpPr>
        <p:spPr>
          <a:xfrm>
            <a:off x="644296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2" name="Rectangle 31">
            <a:extLst>
              <a:ext uri="{FF2B5EF4-FFF2-40B4-BE49-F238E27FC236}">
                <a16:creationId xmlns:a16="http://schemas.microsoft.com/office/drawing/2014/main" id="{E261836D-B6BC-7E4A-BC8C-2F37E1641883}"/>
              </a:ext>
            </a:extLst>
          </p:cNvPr>
          <p:cNvSpPr/>
          <p:nvPr/>
        </p:nvSpPr>
        <p:spPr>
          <a:xfrm>
            <a:off x="644296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033C50AC-CD4E-8F4B-A1FE-471788FB9C10}"/>
              </a:ext>
            </a:extLst>
          </p:cNvPr>
          <p:cNvSpPr/>
          <p:nvPr/>
        </p:nvSpPr>
        <p:spPr>
          <a:xfrm>
            <a:off x="644296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4" name="Rectangle 33">
            <a:extLst>
              <a:ext uri="{FF2B5EF4-FFF2-40B4-BE49-F238E27FC236}">
                <a16:creationId xmlns:a16="http://schemas.microsoft.com/office/drawing/2014/main" id="{504C680B-DC37-7B40-AA35-C9E05D79F594}"/>
              </a:ext>
            </a:extLst>
          </p:cNvPr>
          <p:cNvSpPr/>
          <p:nvPr/>
        </p:nvSpPr>
        <p:spPr>
          <a:xfrm>
            <a:off x="801268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5" name="Rectangle 34">
            <a:extLst>
              <a:ext uri="{FF2B5EF4-FFF2-40B4-BE49-F238E27FC236}">
                <a16:creationId xmlns:a16="http://schemas.microsoft.com/office/drawing/2014/main" id="{A9586BB1-3F31-544E-8074-D061E6E6C14F}"/>
              </a:ext>
            </a:extLst>
          </p:cNvPr>
          <p:cNvSpPr/>
          <p:nvPr/>
        </p:nvSpPr>
        <p:spPr>
          <a:xfrm>
            <a:off x="801268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66896361-A6F3-624D-B4E7-A7354FBFE774}"/>
              </a:ext>
            </a:extLst>
          </p:cNvPr>
          <p:cNvSpPr/>
          <p:nvPr/>
        </p:nvSpPr>
        <p:spPr>
          <a:xfrm>
            <a:off x="801268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7" name="Rectangle 36">
            <a:extLst>
              <a:ext uri="{FF2B5EF4-FFF2-40B4-BE49-F238E27FC236}">
                <a16:creationId xmlns:a16="http://schemas.microsoft.com/office/drawing/2014/main" id="{B3008F61-9EE8-F041-BF1E-D6A696B04222}"/>
              </a:ext>
            </a:extLst>
          </p:cNvPr>
          <p:cNvSpPr/>
          <p:nvPr/>
        </p:nvSpPr>
        <p:spPr>
          <a:xfrm>
            <a:off x="330352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1</a:t>
            </a:r>
          </a:p>
        </p:txBody>
      </p:sp>
      <p:sp>
        <p:nvSpPr>
          <p:cNvPr id="38" name="Rectangle 37">
            <a:extLst>
              <a:ext uri="{FF2B5EF4-FFF2-40B4-BE49-F238E27FC236}">
                <a16:creationId xmlns:a16="http://schemas.microsoft.com/office/drawing/2014/main" id="{09DB3987-DD05-5443-AFE8-4030835570CF}"/>
              </a:ext>
            </a:extLst>
          </p:cNvPr>
          <p:cNvSpPr/>
          <p:nvPr/>
        </p:nvSpPr>
        <p:spPr>
          <a:xfrm>
            <a:off x="487324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2</a:t>
            </a:r>
          </a:p>
        </p:txBody>
      </p:sp>
      <p:sp>
        <p:nvSpPr>
          <p:cNvPr id="39" name="Rectangle 38">
            <a:extLst>
              <a:ext uri="{FF2B5EF4-FFF2-40B4-BE49-F238E27FC236}">
                <a16:creationId xmlns:a16="http://schemas.microsoft.com/office/drawing/2014/main" id="{1BF05FB3-AD59-964D-9E54-981C3CCE3870}"/>
              </a:ext>
            </a:extLst>
          </p:cNvPr>
          <p:cNvSpPr/>
          <p:nvPr/>
        </p:nvSpPr>
        <p:spPr>
          <a:xfrm>
            <a:off x="644296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3</a:t>
            </a:r>
          </a:p>
        </p:txBody>
      </p:sp>
      <p:sp>
        <p:nvSpPr>
          <p:cNvPr id="40" name="Rectangle 39">
            <a:extLst>
              <a:ext uri="{FF2B5EF4-FFF2-40B4-BE49-F238E27FC236}">
                <a16:creationId xmlns:a16="http://schemas.microsoft.com/office/drawing/2014/main" id="{63462EB8-164A-D74E-A051-090BB78F2FB1}"/>
              </a:ext>
            </a:extLst>
          </p:cNvPr>
          <p:cNvSpPr/>
          <p:nvPr/>
        </p:nvSpPr>
        <p:spPr>
          <a:xfrm>
            <a:off x="801268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4</a:t>
            </a:r>
          </a:p>
        </p:txBody>
      </p:sp>
      <p:sp>
        <p:nvSpPr>
          <p:cNvPr id="41" name="Rectangle 40">
            <a:extLst>
              <a:ext uri="{FF2B5EF4-FFF2-40B4-BE49-F238E27FC236}">
                <a16:creationId xmlns:a16="http://schemas.microsoft.com/office/drawing/2014/main" id="{A7C33366-DC09-4E4D-80A3-8887E7F1341F}"/>
              </a:ext>
            </a:extLst>
          </p:cNvPr>
          <p:cNvSpPr/>
          <p:nvPr/>
        </p:nvSpPr>
        <p:spPr>
          <a:xfrm>
            <a:off x="525780" y="364998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A</a:t>
            </a:r>
          </a:p>
        </p:txBody>
      </p:sp>
      <p:sp>
        <p:nvSpPr>
          <p:cNvPr id="42" name="Rectangle 41">
            <a:extLst>
              <a:ext uri="{FF2B5EF4-FFF2-40B4-BE49-F238E27FC236}">
                <a16:creationId xmlns:a16="http://schemas.microsoft.com/office/drawing/2014/main" id="{78A3EC6D-768F-BB42-AF20-900C9E9FD996}"/>
              </a:ext>
            </a:extLst>
          </p:cNvPr>
          <p:cNvSpPr/>
          <p:nvPr/>
        </p:nvSpPr>
        <p:spPr>
          <a:xfrm>
            <a:off x="525780" y="465582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B</a:t>
            </a:r>
          </a:p>
        </p:txBody>
      </p:sp>
      <p:sp>
        <p:nvSpPr>
          <p:cNvPr id="43" name="Rectangle 42">
            <a:extLst>
              <a:ext uri="{FF2B5EF4-FFF2-40B4-BE49-F238E27FC236}">
                <a16:creationId xmlns:a16="http://schemas.microsoft.com/office/drawing/2014/main" id="{C5E75DC0-2A28-B94B-80E7-A97AB2A3BB38}"/>
              </a:ext>
            </a:extLst>
          </p:cNvPr>
          <p:cNvSpPr/>
          <p:nvPr/>
        </p:nvSpPr>
        <p:spPr>
          <a:xfrm>
            <a:off x="525780" y="566166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C</a:t>
            </a:r>
          </a:p>
        </p:txBody>
      </p:sp>
      <p:sp>
        <p:nvSpPr>
          <p:cNvPr id="44" name="Rectangle 43">
            <a:extLst>
              <a:ext uri="{FF2B5EF4-FFF2-40B4-BE49-F238E27FC236}">
                <a16:creationId xmlns:a16="http://schemas.microsoft.com/office/drawing/2014/main" id="{F52E9145-CC26-3A4C-AF6F-C3A8994F6F3D}"/>
              </a:ext>
            </a:extLst>
          </p:cNvPr>
          <p:cNvSpPr/>
          <p:nvPr/>
        </p:nvSpPr>
        <p:spPr>
          <a:xfrm>
            <a:off x="958240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5" name="Rectangle 44">
            <a:extLst>
              <a:ext uri="{FF2B5EF4-FFF2-40B4-BE49-F238E27FC236}">
                <a16:creationId xmlns:a16="http://schemas.microsoft.com/office/drawing/2014/main" id="{8F624631-A89F-2247-AC60-27E383F09C3A}"/>
              </a:ext>
            </a:extLst>
          </p:cNvPr>
          <p:cNvSpPr/>
          <p:nvPr/>
        </p:nvSpPr>
        <p:spPr>
          <a:xfrm>
            <a:off x="958240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75E85713-58BC-5643-9CC6-74ED376B9DDC}"/>
              </a:ext>
            </a:extLst>
          </p:cNvPr>
          <p:cNvSpPr/>
          <p:nvPr/>
        </p:nvSpPr>
        <p:spPr>
          <a:xfrm>
            <a:off x="958240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901B1931-F1A1-0745-BC8D-23ACFB85A378}"/>
              </a:ext>
            </a:extLst>
          </p:cNvPr>
          <p:cNvSpPr/>
          <p:nvPr/>
        </p:nvSpPr>
        <p:spPr>
          <a:xfrm>
            <a:off x="958240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5</a:t>
            </a:r>
          </a:p>
        </p:txBody>
      </p:sp>
      <p:sp>
        <p:nvSpPr>
          <p:cNvPr id="48" name="Rectangle 47">
            <a:extLst>
              <a:ext uri="{FF2B5EF4-FFF2-40B4-BE49-F238E27FC236}">
                <a16:creationId xmlns:a16="http://schemas.microsoft.com/office/drawing/2014/main" id="{2EA826B2-A9C9-A44D-B5AE-72CA7F494979}"/>
              </a:ext>
            </a:extLst>
          </p:cNvPr>
          <p:cNvSpPr/>
          <p:nvPr/>
        </p:nvSpPr>
        <p:spPr>
          <a:xfrm>
            <a:off x="11152126" y="3649979"/>
            <a:ext cx="842682" cy="3019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solidFill>
                  <a:schemeClr val="tx1"/>
                </a:solidFill>
                <a:latin typeface="Calibri Light" panose="020F0302020204030204" pitchFamily="34" charset="0"/>
                <a:cs typeface="Calibri Light" panose="020F0302020204030204" pitchFamily="34" charset="0"/>
              </a:rPr>
              <a:t>(HIP) Hardening &amp; Planning</a:t>
            </a:r>
          </a:p>
        </p:txBody>
      </p:sp>
      <p:sp>
        <p:nvSpPr>
          <p:cNvPr id="51" name="Rectangle 50">
            <a:extLst>
              <a:ext uri="{FF2B5EF4-FFF2-40B4-BE49-F238E27FC236}">
                <a16:creationId xmlns:a16="http://schemas.microsoft.com/office/drawing/2014/main" id="{F1BEA000-BE50-DB42-B246-D2769C222EE7}"/>
              </a:ext>
            </a:extLst>
          </p:cNvPr>
          <p:cNvSpPr/>
          <p:nvPr/>
        </p:nvSpPr>
        <p:spPr>
          <a:xfrm>
            <a:off x="11152126" y="3322320"/>
            <a:ext cx="842682"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6</a:t>
            </a:r>
          </a:p>
        </p:txBody>
      </p:sp>
      <p:cxnSp>
        <p:nvCxnSpPr>
          <p:cNvPr id="65" name="Straight Connector 64">
            <a:extLst>
              <a:ext uri="{FF2B5EF4-FFF2-40B4-BE49-F238E27FC236}">
                <a16:creationId xmlns:a16="http://schemas.microsoft.com/office/drawing/2014/main" id="{F1DF8704-84FA-564C-B56B-96307274D9F3}"/>
              </a:ext>
            </a:extLst>
          </p:cNvPr>
          <p:cNvCxnSpPr>
            <a:cxnSpLocks/>
            <a:stCxn id="116" idx="2"/>
            <a:endCxn id="16" idx="0"/>
          </p:cNvCxnSpPr>
          <p:nvPr/>
        </p:nvCxnSpPr>
        <p:spPr>
          <a:xfrm flipH="1">
            <a:off x="1283971" y="1747152"/>
            <a:ext cx="15466"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642001-AC3D-834A-B5E9-9D3F37BF406C}"/>
              </a:ext>
            </a:extLst>
          </p:cNvPr>
          <p:cNvCxnSpPr>
            <a:cxnSpLocks/>
            <a:stCxn id="116" idx="2"/>
            <a:endCxn id="17" idx="0"/>
          </p:cNvCxnSpPr>
          <p:nvPr/>
        </p:nvCxnSpPr>
        <p:spPr>
          <a:xfrm>
            <a:off x="1299437" y="1747152"/>
            <a:ext cx="10360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2B33E5-9C2E-F04B-856F-775EFAF38656}"/>
              </a:ext>
            </a:extLst>
          </p:cNvPr>
          <p:cNvCxnSpPr>
            <a:cxnSpLocks/>
            <a:stCxn id="115" idx="2"/>
            <a:endCxn id="18" idx="0"/>
          </p:cNvCxnSpPr>
          <p:nvPr/>
        </p:nvCxnSpPr>
        <p:spPr>
          <a:xfrm>
            <a:off x="4446497" y="1747152"/>
            <a:ext cx="1216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D5CB71-E3DA-004F-A462-CCE2009EF117}"/>
              </a:ext>
            </a:extLst>
          </p:cNvPr>
          <p:cNvCxnSpPr>
            <a:cxnSpLocks/>
            <a:stCxn id="115" idx="2"/>
            <a:endCxn id="19" idx="0"/>
          </p:cNvCxnSpPr>
          <p:nvPr/>
        </p:nvCxnSpPr>
        <p:spPr>
          <a:xfrm>
            <a:off x="4446497" y="1747152"/>
            <a:ext cx="118087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2264D1F-640A-4A40-B410-87F036A095FC}"/>
              </a:ext>
            </a:extLst>
          </p:cNvPr>
          <p:cNvSpPr/>
          <p:nvPr/>
        </p:nvSpPr>
        <p:spPr>
          <a:xfrm>
            <a:off x="1532997" y="365446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3" name="Rectangle 72">
            <a:extLst>
              <a:ext uri="{FF2B5EF4-FFF2-40B4-BE49-F238E27FC236}">
                <a16:creationId xmlns:a16="http://schemas.microsoft.com/office/drawing/2014/main" id="{689FEC62-3B8F-4446-A835-A7A601EDB8B7}"/>
              </a:ext>
            </a:extLst>
          </p:cNvPr>
          <p:cNvSpPr/>
          <p:nvPr/>
        </p:nvSpPr>
        <p:spPr>
          <a:xfrm>
            <a:off x="1532997" y="466030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4" name="Rectangle 73">
            <a:extLst>
              <a:ext uri="{FF2B5EF4-FFF2-40B4-BE49-F238E27FC236}">
                <a16:creationId xmlns:a16="http://schemas.microsoft.com/office/drawing/2014/main" id="{152C966F-727B-9340-975D-8ABB69CC9089}"/>
              </a:ext>
            </a:extLst>
          </p:cNvPr>
          <p:cNvSpPr/>
          <p:nvPr/>
        </p:nvSpPr>
        <p:spPr>
          <a:xfrm>
            <a:off x="1532997" y="566614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9" name="Rectangle 78">
            <a:extLst>
              <a:ext uri="{FF2B5EF4-FFF2-40B4-BE49-F238E27FC236}">
                <a16:creationId xmlns:a16="http://schemas.microsoft.com/office/drawing/2014/main" id="{D7DEC10C-9BE7-5E4F-8117-9F125B00E7AA}"/>
              </a:ext>
            </a:extLst>
          </p:cNvPr>
          <p:cNvSpPr/>
          <p:nvPr/>
        </p:nvSpPr>
        <p:spPr>
          <a:xfrm>
            <a:off x="1532997" y="3326802"/>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alibri Light" panose="020F0302020204030204" pitchFamily="34" charset="0"/>
                <a:cs typeface="Calibri Light" panose="020F0302020204030204" pitchFamily="34" charset="0"/>
              </a:rPr>
              <a:t>Backlog</a:t>
            </a:r>
          </a:p>
        </p:txBody>
      </p:sp>
      <p:sp>
        <p:nvSpPr>
          <p:cNvPr id="100" name="Rectangle 99">
            <a:extLst>
              <a:ext uri="{FF2B5EF4-FFF2-40B4-BE49-F238E27FC236}">
                <a16:creationId xmlns:a16="http://schemas.microsoft.com/office/drawing/2014/main" id="{49C4A135-19A3-6444-8546-28333612808B}"/>
              </a:ext>
            </a:extLst>
          </p:cNvPr>
          <p:cNvSpPr/>
          <p:nvPr/>
        </p:nvSpPr>
        <p:spPr>
          <a:xfrm>
            <a:off x="1688129" y="4155880"/>
            <a:ext cx="1246909" cy="178555"/>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1" name="Rectangle 100">
            <a:extLst>
              <a:ext uri="{FF2B5EF4-FFF2-40B4-BE49-F238E27FC236}">
                <a16:creationId xmlns:a16="http://schemas.microsoft.com/office/drawing/2014/main" id="{AEB6BE22-5302-E340-BC9E-D6707DE5C197}"/>
              </a:ext>
            </a:extLst>
          </p:cNvPr>
          <p:cNvSpPr/>
          <p:nvPr/>
        </p:nvSpPr>
        <p:spPr>
          <a:xfrm>
            <a:off x="1688129" y="437237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2" name="Rectangle 101">
            <a:extLst>
              <a:ext uri="{FF2B5EF4-FFF2-40B4-BE49-F238E27FC236}">
                <a16:creationId xmlns:a16="http://schemas.microsoft.com/office/drawing/2014/main" id="{271A8FC3-CC4C-6E47-BD7E-D79AAE179AAC}"/>
              </a:ext>
            </a:extLst>
          </p:cNvPr>
          <p:cNvSpPr/>
          <p:nvPr/>
        </p:nvSpPr>
        <p:spPr>
          <a:xfrm>
            <a:off x="1681406" y="516037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3" name="Rectangle 102">
            <a:extLst>
              <a:ext uri="{FF2B5EF4-FFF2-40B4-BE49-F238E27FC236}">
                <a16:creationId xmlns:a16="http://schemas.microsoft.com/office/drawing/2014/main" id="{9FB93BA7-A10A-5A47-9F7F-47F8B9E94F57}"/>
              </a:ext>
            </a:extLst>
          </p:cNvPr>
          <p:cNvSpPr/>
          <p:nvPr/>
        </p:nvSpPr>
        <p:spPr>
          <a:xfrm>
            <a:off x="1694853" y="6148737"/>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cxnSp>
        <p:nvCxnSpPr>
          <p:cNvPr id="57" name="Straight Connector 56">
            <a:extLst>
              <a:ext uri="{FF2B5EF4-FFF2-40B4-BE49-F238E27FC236}">
                <a16:creationId xmlns:a16="http://schemas.microsoft.com/office/drawing/2014/main" id="{20EAC1E6-A545-2D4A-BC2C-27DFA67993A8}"/>
              </a:ext>
            </a:extLst>
          </p:cNvPr>
          <p:cNvCxnSpPr>
            <a:cxnSpLocks/>
          </p:cNvCxnSpPr>
          <p:nvPr/>
        </p:nvCxnSpPr>
        <p:spPr>
          <a:xfrm flipH="1">
            <a:off x="2937728" y="3818965"/>
            <a:ext cx="497998" cy="185"/>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FB073A7-18F4-574B-92CC-4CCD75E2C841}"/>
              </a:ext>
            </a:extLst>
          </p:cNvPr>
          <p:cNvCxnSpPr>
            <a:cxnSpLocks/>
            <a:stCxn id="83" idx="1"/>
          </p:cNvCxnSpPr>
          <p:nvPr/>
        </p:nvCxnSpPr>
        <p:spPr>
          <a:xfrm flipH="1" flipV="1">
            <a:off x="2937728" y="4826075"/>
            <a:ext cx="519138" cy="4483"/>
          </a:xfrm>
          <a:prstGeom prst="line">
            <a:avLst/>
          </a:prstGeom>
          <a:ln w="22225">
            <a:solidFill>
              <a:srgbClr val="FF40FF"/>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0AF314-9DED-1048-93F6-7E07E81F7C50}"/>
              </a:ext>
            </a:extLst>
          </p:cNvPr>
          <p:cNvCxnSpPr>
            <a:cxnSpLocks/>
            <a:stCxn id="84" idx="1"/>
          </p:cNvCxnSpPr>
          <p:nvPr/>
        </p:nvCxnSpPr>
        <p:spPr>
          <a:xfrm flipH="1" flipV="1">
            <a:off x="2937728" y="5035843"/>
            <a:ext cx="519138" cy="4483"/>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BC1DFA1-0B16-9F4F-89A4-F38EA2C8CC38}"/>
              </a:ext>
            </a:extLst>
          </p:cNvPr>
          <p:cNvCxnSpPr>
            <a:cxnSpLocks/>
            <a:stCxn id="85" idx="1"/>
          </p:cNvCxnSpPr>
          <p:nvPr/>
        </p:nvCxnSpPr>
        <p:spPr>
          <a:xfrm flipH="1" flipV="1">
            <a:off x="2945348" y="5818467"/>
            <a:ext cx="519138" cy="4483"/>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5BA59A-072B-9546-9045-4409EB5540C7}"/>
              </a:ext>
            </a:extLst>
          </p:cNvPr>
          <p:cNvCxnSpPr>
            <a:cxnSpLocks/>
          </p:cNvCxnSpPr>
          <p:nvPr/>
        </p:nvCxnSpPr>
        <p:spPr>
          <a:xfrm flipH="1">
            <a:off x="2931459" y="6044453"/>
            <a:ext cx="504265" cy="0"/>
          </a:xfrm>
          <a:prstGeom prst="line">
            <a:avLst/>
          </a:prstGeom>
          <a:ln w="22225">
            <a:solidFill>
              <a:schemeClr val="accent2">
                <a:lumMod val="60000"/>
                <a:lumOff val="40000"/>
              </a:schemeClr>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2EAD559-615F-1646-82AD-C3BAC2F28DC6}"/>
              </a:ext>
            </a:extLst>
          </p:cNvPr>
          <p:cNvSpPr/>
          <p:nvPr/>
        </p:nvSpPr>
        <p:spPr>
          <a:xfrm>
            <a:off x="3456866" y="3735884"/>
            <a:ext cx="1246909" cy="175498"/>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2" name="Rectangle 81">
            <a:extLst>
              <a:ext uri="{FF2B5EF4-FFF2-40B4-BE49-F238E27FC236}">
                <a16:creationId xmlns:a16="http://schemas.microsoft.com/office/drawing/2014/main" id="{100AD536-614F-B341-AC05-5B3831B446BB}"/>
              </a:ext>
            </a:extLst>
          </p:cNvPr>
          <p:cNvSpPr/>
          <p:nvPr/>
        </p:nvSpPr>
        <p:spPr>
          <a:xfrm>
            <a:off x="3456866" y="394565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3" name="Rectangle 82">
            <a:extLst>
              <a:ext uri="{FF2B5EF4-FFF2-40B4-BE49-F238E27FC236}">
                <a16:creationId xmlns:a16="http://schemas.microsoft.com/office/drawing/2014/main" id="{0B1186EB-7882-CD48-83E7-C357459EBE76}"/>
              </a:ext>
            </a:extLst>
          </p:cNvPr>
          <p:cNvSpPr/>
          <p:nvPr/>
        </p:nvSpPr>
        <p:spPr>
          <a:xfrm>
            <a:off x="3456866" y="4740383"/>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4" name="Rectangle 83">
            <a:extLst>
              <a:ext uri="{FF2B5EF4-FFF2-40B4-BE49-F238E27FC236}">
                <a16:creationId xmlns:a16="http://schemas.microsoft.com/office/drawing/2014/main" id="{0C953C42-4E5C-0D47-B1A1-D4A154E28980}"/>
              </a:ext>
            </a:extLst>
          </p:cNvPr>
          <p:cNvSpPr/>
          <p:nvPr/>
        </p:nvSpPr>
        <p:spPr>
          <a:xfrm>
            <a:off x="3456866" y="495015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5" name="Rectangle 84">
            <a:extLst>
              <a:ext uri="{FF2B5EF4-FFF2-40B4-BE49-F238E27FC236}">
                <a16:creationId xmlns:a16="http://schemas.microsoft.com/office/drawing/2014/main" id="{9E0C6CBD-628C-B043-8F27-7CEC89274A29}"/>
              </a:ext>
            </a:extLst>
          </p:cNvPr>
          <p:cNvSpPr/>
          <p:nvPr/>
        </p:nvSpPr>
        <p:spPr>
          <a:xfrm>
            <a:off x="3464486" y="5732775"/>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6" name="Rectangle 85">
            <a:extLst>
              <a:ext uri="{FF2B5EF4-FFF2-40B4-BE49-F238E27FC236}">
                <a16:creationId xmlns:a16="http://schemas.microsoft.com/office/drawing/2014/main" id="{39D17EF4-7AAC-E543-A217-7F6D412388BA}"/>
              </a:ext>
            </a:extLst>
          </p:cNvPr>
          <p:cNvSpPr/>
          <p:nvPr/>
        </p:nvSpPr>
        <p:spPr>
          <a:xfrm>
            <a:off x="3462245" y="594567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cxnSp>
        <p:nvCxnSpPr>
          <p:cNvPr id="110" name="Straight Connector 109">
            <a:extLst>
              <a:ext uri="{FF2B5EF4-FFF2-40B4-BE49-F238E27FC236}">
                <a16:creationId xmlns:a16="http://schemas.microsoft.com/office/drawing/2014/main" id="{0506A7F4-DB91-4B46-9E3A-A7E39B46DACA}"/>
              </a:ext>
            </a:extLst>
          </p:cNvPr>
          <p:cNvCxnSpPr>
            <a:cxnSpLocks/>
          </p:cNvCxnSpPr>
          <p:nvPr/>
        </p:nvCxnSpPr>
        <p:spPr>
          <a:xfrm flipH="1">
            <a:off x="2931459" y="4038785"/>
            <a:ext cx="490818" cy="0"/>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BDA9258-C02B-244B-975B-E27ED5A6E983}"/>
              </a:ext>
            </a:extLst>
          </p:cNvPr>
          <p:cNvSpPr txBox="1"/>
          <p:nvPr/>
        </p:nvSpPr>
        <p:spPr>
          <a:xfrm>
            <a:off x="182881" y="108472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Portfolio</a:t>
            </a:r>
          </a:p>
        </p:txBody>
      </p:sp>
      <p:sp>
        <p:nvSpPr>
          <p:cNvPr id="114" name="Rectangle 113">
            <a:extLst>
              <a:ext uri="{FF2B5EF4-FFF2-40B4-BE49-F238E27FC236}">
                <a16:creationId xmlns:a16="http://schemas.microsoft.com/office/drawing/2014/main" id="{D81D51C9-30E4-EE4C-B839-01004B00D71A}"/>
              </a:ext>
            </a:extLst>
          </p:cNvPr>
          <p:cNvSpPr/>
          <p:nvPr/>
        </p:nvSpPr>
        <p:spPr>
          <a:xfrm>
            <a:off x="525780" y="108472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15" name="Rectangle 114">
            <a:extLst>
              <a:ext uri="{FF2B5EF4-FFF2-40B4-BE49-F238E27FC236}">
                <a16:creationId xmlns:a16="http://schemas.microsoft.com/office/drawing/2014/main" id="{A8CA09AF-B7CA-5946-8865-8D760042311A}"/>
              </a:ext>
            </a:extLst>
          </p:cNvPr>
          <p:cNvSpPr/>
          <p:nvPr/>
        </p:nvSpPr>
        <p:spPr>
          <a:xfrm>
            <a:off x="382304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16" name="Rectangle 115">
            <a:extLst>
              <a:ext uri="{FF2B5EF4-FFF2-40B4-BE49-F238E27FC236}">
                <a16:creationId xmlns:a16="http://schemas.microsoft.com/office/drawing/2014/main" id="{B8FBC497-0911-6D40-9924-8A10E9592EC2}"/>
              </a:ext>
            </a:extLst>
          </p:cNvPr>
          <p:cNvSpPr/>
          <p:nvPr/>
        </p:nvSpPr>
        <p:spPr>
          <a:xfrm>
            <a:off x="67598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17" name="Rectangle 116">
            <a:extLst>
              <a:ext uri="{FF2B5EF4-FFF2-40B4-BE49-F238E27FC236}">
                <a16:creationId xmlns:a16="http://schemas.microsoft.com/office/drawing/2014/main" id="{4CBD8C7A-E1D9-0E49-A5C0-109A21E994B2}"/>
              </a:ext>
            </a:extLst>
          </p:cNvPr>
          <p:cNvSpPr/>
          <p:nvPr/>
        </p:nvSpPr>
        <p:spPr>
          <a:xfrm>
            <a:off x="524434" y="2049331"/>
            <a:ext cx="11483790"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4.3</a:t>
            </a:r>
          </a:p>
        </p:txBody>
      </p:sp>
    </p:spTree>
    <p:extLst>
      <p:ext uri="{BB962C8B-B14F-4D97-AF65-F5344CB8AC3E}">
        <p14:creationId xmlns:p14="http://schemas.microsoft.com/office/powerpoint/2010/main" val="1142750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26E77-D1D3-214D-96A4-F2FAC43DCFF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HIP</a:t>
            </a:r>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05493" y="6466542"/>
            <a:ext cx="461588" cy="365125"/>
          </a:xfrm>
          <a:prstGeom prst="rect">
            <a:avLst/>
          </a:prstGeom>
        </p:spPr>
        <p:txBody>
          <a:bodyPr/>
          <a:lstStyle/>
          <a:p>
            <a:fld id="{FBB97951-CD40-4FB0-ABC8-FCC353E2C20F}" type="slidenum">
              <a:rPr lang="en-GB" smtClean="0"/>
              <a:pPr/>
              <a:t>47</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1"/>
            <a:ext cx="10942118" cy="914400"/>
          </a:xfrm>
        </p:spPr>
        <p:txBody>
          <a:bodyPr anchor="ctr"/>
          <a:lstStyle/>
          <a:p>
            <a:r>
              <a:rPr lang="en-US">
                <a:latin typeface="Calibri Light"/>
                <a:cs typeface="Calibri Light"/>
              </a:rPr>
              <a:t>Sprint 2 Planning (Inspect and Adapt)</a:t>
            </a:r>
          </a:p>
        </p:txBody>
      </p:sp>
      <p:sp>
        <p:nvSpPr>
          <p:cNvPr id="9" name="TextBox 8">
            <a:extLst>
              <a:ext uri="{FF2B5EF4-FFF2-40B4-BE49-F238E27FC236}">
                <a16:creationId xmlns:a16="http://schemas.microsoft.com/office/drawing/2014/main" id="{828E615A-1A4D-784A-910E-7EF867C2AE0B}"/>
              </a:ext>
            </a:extLst>
          </p:cNvPr>
          <p:cNvSpPr txBox="1"/>
          <p:nvPr/>
        </p:nvSpPr>
        <p:spPr>
          <a:xfrm>
            <a:off x="182880" y="231648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Program</a:t>
            </a:r>
          </a:p>
        </p:txBody>
      </p:sp>
      <p:sp>
        <p:nvSpPr>
          <p:cNvPr id="10" name="TextBox 9">
            <a:extLst>
              <a:ext uri="{FF2B5EF4-FFF2-40B4-BE49-F238E27FC236}">
                <a16:creationId xmlns:a16="http://schemas.microsoft.com/office/drawing/2014/main" id="{C3CB8BA5-A27F-6744-AF41-C6E6579CE594}"/>
              </a:ext>
            </a:extLst>
          </p:cNvPr>
          <p:cNvSpPr txBox="1"/>
          <p:nvPr/>
        </p:nvSpPr>
        <p:spPr>
          <a:xfrm>
            <a:off x="182880" y="3649980"/>
            <a:ext cx="342900" cy="301752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Team</a:t>
            </a:r>
          </a:p>
        </p:txBody>
      </p:sp>
      <p:sp>
        <p:nvSpPr>
          <p:cNvPr id="12" name="Rectangle 11">
            <a:extLst>
              <a:ext uri="{FF2B5EF4-FFF2-40B4-BE49-F238E27FC236}">
                <a16:creationId xmlns:a16="http://schemas.microsoft.com/office/drawing/2014/main" id="{099F0B2E-1A73-484A-BE30-7C11F42318EC}"/>
              </a:ext>
            </a:extLst>
          </p:cNvPr>
          <p:cNvSpPr/>
          <p:nvPr/>
        </p:nvSpPr>
        <p:spPr>
          <a:xfrm>
            <a:off x="525780" y="231648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3345F82D-0B6A-4743-880A-47CAD4A57B1A}"/>
              </a:ext>
            </a:extLst>
          </p:cNvPr>
          <p:cNvSpPr/>
          <p:nvPr/>
        </p:nvSpPr>
        <p:spPr>
          <a:xfrm>
            <a:off x="525780" y="3649980"/>
            <a:ext cx="11468996" cy="301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6" name="Rectangle 15">
            <a:extLst>
              <a:ext uri="{FF2B5EF4-FFF2-40B4-BE49-F238E27FC236}">
                <a16:creationId xmlns:a16="http://schemas.microsoft.com/office/drawing/2014/main" id="{1084BE61-36FD-5940-BB34-3C39AF788113}"/>
              </a:ext>
            </a:extLst>
          </p:cNvPr>
          <p:cNvSpPr/>
          <p:nvPr/>
        </p:nvSpPr>
        <p:spPr>
          <a:xfrm>
            <a:off x="7848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a:t>
            </a:r>
          </a:p>
        </p:txBody>
      </p:sp>
      <p:sp>
        <p:nvSpPr>
          <p:cNvPr id="17" name="Rectangle 16">
            <a:extLst>
              <a:ext uri="{FF2B5EF4-FFF2-40B4-BE49-F238E27FC236}">
                <a16:creationId xmlns:a16="http://schemas.microsoft.com/office/drawing/2014/main" id="{96CEDC4C-3D88-6A4C-B9AB-5C44687DCBEF}"/>
              </a:ext>
            </a:extLst>
          </p:cNvPr>
          <p:cNvSpPr/>
          <p:nvPr/>
        </p:nvSpPr>
        <p:spPr>
          <a:xfrm>
            <a:off x="183642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[A][B] </a:t>
            </a:r>
          </a:p>
        </p:txBody>
      </p:sp>
      <p:sp>
        <p:nvSpPr>
          <p:cNvPr id="18" name="Rectangle 17">
            <a:extLst>
              <a:ext uri="{FF2B5EF4-FFF2-40B4-BE49-F238E27FC236}">
                <a16:creationId xmlns:a16="http://schemas.microsoft.com/office/drawing/2014/main" id="{02DBC894-1AE4-3242-9AE6-42FC9E331471}"/>
              </a:ext>
            </a:extLst>
          </p:cNvPr>
          <p:cNvSpPr/>
          <p:nvPr/>
        </p:nvSpPr>
        <p:spPr>
          <a:xfrm>
            <a:off x="406908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[B][C]</a:t>
            </a:r>
          </a:p>
        </p:txBody>
      </p:sp>
      <p:sp>
        <p:nvSpPr>
          <p:cNvPr id="19" name="Rectangle 18">
            <a:extLst>
              <a:ext uri="{FF2B5EF4-FFF2-40B4-BE49-F238E27FC236}">
                <a16:creationId xmlns:a16="http://schemas.microsoft.com/office/drawing/2014/main" id="{F89170B5-5725-CE4D-B6CC-9ACE95273B64}"/>
              </a:ext>
            </a:extLst>
          </p:cNvPr>
          <p:cNvSpPr/>
          <p:nvPr/>
        </p:nvSpPr>
        <p:spPr>
          <a:xfrm>
            <a:off x="5128261" y="2695092"/>
            <a:ext cx="998219" cy="253340"/>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600">
                <a:latin typeface="Calibri Light" panose="020F0302020204030204" pitchFamily="34" charset="0"/>
                <a:cs typeface="Calibri Light" panose="020F0302020204030204" pitchFamily="34" charset="0"/>
              </a:rPr>
              <a:t>Epic  [C]</a:t>
            </a:r>
          </a:p>
        </p:txBody>
      </p:sp>
      <p:sp>
        <p:nvSpPr>
          <p:cNvPr id="21" name="Rectangle 20">
            <a:extLst>
              <a:ext uri="{FF2B5EF4-FFF2-40B4-BE49-F238E27FC236}">
                <a16:creationId xmlns:a16="http://schemas.microsoft.com/office/drawing/2014/main" id="{373D501E-37B7-8049-9148-AB109CA4C718}"/>
              </a:ext>
            </a:extLst>
          </p:cNvPr>
          <p:cNvSpPr/>
          <p:nvPr/>
        </p:nvSpPr>
        <p:spPr>
          <a:xfrm>
            <a:off x="330352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F226B80F-808A-2C41-A987-647AD9B4CC62}"/>
              </a:ext>
            </a:extLst>
          </p:cNvPr>
          <p:cNvSpPr/>
          <p:nvPr/>
        </p:nvSpPr>
        <p:spPr>
          <a:xfrm>
            <a:off x="330352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3" name="Rectangle 22">
            <a:extLst>
              <a:ext uri="{FF2B5EF4-FFF2-40B4-BE49-F238E27FC236}">
                <a16:creationId xmlns:a16="http://schemas.microsoft.com/office/drawing/2014/main" id="{FBD6642B-E765-6D44-8737-5979CB168540}"/>
              </a:ext>
            </a:extLst>
          </p:cNvPr>
          <p:cNvSpPr/>
          <p:nvPr/>
        </p:nvSpPr>
        <p:spPr>
          <a:xfrm>
            <a:off x="330352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28" name="Rectangle 27">
            <a:extLst>
              <a:ext uri="{FF2B5EF4-FFF2-40B4-BE49-F238E27FC236}">
                <a16:creationId xmlns:a16="http://schemas.microsoft.com/office/drawing/2014/main" id="{8184BCFA-507D-1641-BD53-FE33847E4860}"/>
              </a:ext>
            </a:extLst>
          </p:cNvPr>
          <p:cNvSpPr/>
          <p:nvPr/>
        </p:nvSpPr>
        <p:spPr>
          <a:xfrm>
            <a:off x="487324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29" name="Rectangle 28">
            <a:extLst>
              <a:ext uri="{FF2B5EF4-FFF2-40B4-BE49-F238E27FC236}">
                <a16:creationId xmlns:a16="http://schemas.microsoft.com/office/drawing/2014/main" id="{AE749C26-6256-8046-9E23-7008984A7177}"/>
              </a:ext>
            </a:extLst>
          </p:cNvPr>
          <p:cNvSpPr/>
          <p:nvPr/>
        </p:nvSpPr>
        <p:spPr>
          <a:xfrm>
            <a:off x="487324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0" name="Rectangle 29">
            <a:extLst>
              <a:ext uri="{FF2B5EF4-FFF2-40B4-BE49-F238E27FC236}">
                <a16:creationId xmlns:a16="http://schemas.microsoft.com/office/drawing/2014/main" id="{8FA2EF04-E3C1-9247-979B-A03DD148A09C}"/>
              </a:ext>
            </a:extLst>
          </p:cNvPr>
          <p:cNvSpPr/>
          <p:nvPr/>
        </p:nvSpPr>
        <p:spPr>
          <a:xfrm>
            <a:off x="487324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012457B8-BA60-D648-923C-9FAD35660D0B}"/>
              </a:ext>
            </a:extLst>
          </p:cNvPr>
          <p:cNvSpPr/>
          <p:nvPr/>
        </p:nvSpPr>
        <p:spPr>
          <a:xfrm>
            <a:off x="644296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2" name="Rectangle 31">
            <a:extLst>
              <a:ext uri="{FF2B5EF4-FFF2-40B4-BE49-F238E27FC236}">
                <a16:creationId xmlns:a16="http://schemas.microsoft.com/office/drawing/2014/main" id="{E261836D-B6BC-7E4A-BC8C-2F37E1641883}"/>
              </a:ext>
            </a:extLst>
          </p:cNvPr>
          <p:cNvSpPr/>
          <p:nvPr/>
        </p:nvSpPr>
        <p:spPr>
          <a:xfrm>
            <a:off x="644296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033C50AC-CD4E-8F4B-A1FE-471788FB9C10}"/>
              </a:ext>
            </a:extLst>
          </p:cNvPr>
          <p:cNvSpPr/>
          <p:nvPr/>
        </p:nvSpPr>
        <p:spPr>
          <a:xfrm>
            <a:off x="644296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4" name="Rectangle 33">
            <a:extLst>
              <a:ext uri="{FF2B5EF4-FFF2-40B4-BE49-F238E27FC236}">
                <a16:creationId xmlns:a16="http://schemas.microsoft.com/office/drawing/2014/main" id="{504C680B-DC37-7B40-AA35-C9E05D79F594}"/>
              </a:ext>
            </a:extLst>
          </p:cNvPr>
          <p:cNvSpPr/>
          <p:nvPr/>
        </p:nvSpPr>
        <p:spPr>
          <a:xfrm>
            <a:off x="801268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5" name="Rectangle 34">
            <a:extLst>
              <a:ext uri="{FF2B5EF4-FFF2-40B4-BE49-F238E27FC236}">
                <a16:creationId xmlns:a16="http://schemas.microsoft.com/office/drawing/2014/main" id="{A9586BB1-3F31-544E-8074-D061E6E6C14F}"/>
              </a:ext>
            </a:extLst>
          </p:cNvPr>
          <p:cNvSpPr/>
          <p:nvPr/>
        </p:nvSpPr>
        <p:spPr>
          <a:xfrm>
            <a:off x="801268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6" name="Rectangle 35">
            <a:extLst>
              <a:ext uri="{FF2B5EF4-FFF2-40B4-BE49-F238E27FC236}">
                <a16:creationId xmlns:a16="http://schemas.microsoft.com/office/drawing/2014/main" id="{66896361-A6F3-624D-B4E7-A7354FBFE774}"/>
              </a:ext>
            </a:extLst>
          </p:cNvPr>
          <p:cNvSpPr/>
          <p:nvPr/>
        </p:nvSpPr>
        <p:spPr>
          <a:xfrm>
            <a:off x="801268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37" name="Rectangle 36">
            <a:extLst>
              <a:ext uri="{FF2B5EF4-FFF2-40B4-BE49-F238E27FC236}">
                <a16:creationId xmlns:a16="http://schemas.microsoft.com/office/drawing/2014/main" id="{B3008F61-9EE8-F041-BF1E-D6A696B04222}"/>
              </a:ext>
            </a:extLst>
          </p:cNvPr>
          <p:cNvSpPr/>
          <p:nvPr/>
        </p:nvSpPr>
        <p:spPr>
          <a:xfrm>
            <a:off x="330352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1</a:t>
            </a:r>
          </a:p>
        </p:txBody>
      </p:sp>
      <p:sp>
        <p:nvSpPr>
          <p:cNvPr id="38" name="Rectangle 37">
            <a:extLst>
              <a:ext uri="{FF2B5EF4-FFF2-40B4-BE49-F238E27FC236}">
                <a16:creationId xmlns:a16="http://schemas.microsoft.com/office/drawing/2014/main" id="{09DB3987-DD05-5443-AFE8-4030835570CF}"/>
              </a:ext>
            </a:extLst>
          </p:cNvPr>
          <p:cNvSpPr/>
          <p:nvPr/>
        </p:nvSpPr>
        <p:spPr>
          <a:xfrm>
            <a:off x="487324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2</a:t>
            </a:r>
          </a:p>
        </p:txBody>
      </p:sp>
      <p:sp>
        <p:nvSpPr>
          <p:cNvPr id="39" name="Rectangle 38">
            <a:extLst>
              <a:ext uri="{FF2B5EF4-FFF2-40B4-BE49-F238E27FC236}">
                <a16:creationId xmlns:a16="http://schemas.microsoft.com/office/drawing/2014/main" id="{1BF05FB3-AD59-964D-9E54-981C3CCE3870}"/>
              </a:ext>
            </a:extLst>
          </p:cNvPr>
          <p:cNvSpPr/>
          <p:nvPr/>
        </p:nvSpPr>
        <p:spPr>
          <a:xfrm>
            <a:off x="644296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3</a:t>
            </a:r>
          </a:p>
        </p:txBody>
      </p:sp>
      <p:sp>
        <p:nvSpPr>
          <p:cNvPr id="40" name="Rectangle 39">
            <a:extLst>
              <a:ext uri="{FF2B5EF4-FFF2-40B4-BE49-F238E27FC236}">
                <a16:creationId xmlns:a16="http://schemas.microsoft.com/office/drawing/2014/main" id="{63462EB8-164A-D74E-A051-090BB78F2FB1}"/>
              </a:ext>
            </a:extLst>
          </p:cNvPr>
          <p:cNvSpPr/>
          <p:nvPr/>
        </p:nvSpPr>
        <p:spPr>
          <a:xfrm>
            <a:off x="801268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4</a:t>
            </a:r>
          </a:p>
        </p:txBody>
      </p:sp>
      <p:sp>
        <p:nvSpPr>
          <p:cNvPr id="41" name="Rectangle 40">
            <a:extLst>
              <a:ext uri="{FF2B5EF4-FFF2-40B4-BE49-F238E27FC236}">
                <a16:creationId xmlns:a16="http://schemas.microsoft.com/office/drawing/2014/main" id="{A7C33366-DC09-4E4D-80A3-8887E7F1341F}"/>
              </a:ext>
            </a:extLst>
          </p:cNvPr>
          <p:cNvSpPr/>
          <p:nvPr/>
        </p:nvSpPr>
        <p:spPr>
          <a:xfrm>
            <a:off x="525780" y="364998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A</a:t>
            </a:r>
          </a:p>
        </p:txBody>
      </p:sp>
      <p:sp>
        <p:nvSpPr>
          <p:cNvPr id="42" name="Rectangle 41">
            <a:extLst>
              <a:ext uri="{FF2B5EF4-FFF2-40B4-BE49-F238E27FC236}">
                <a16:creationId xmlns:a16="http://schemas.microsoft.com/office/drawing/2014/main" id="{78A3EC6D-768F-BB42-AF20-900C9E9FD996}"/>
              </a:ext>
            </a:extLst>
          </p:cNvPr>
          <p:cNvSpPr/>
          <p:nvPr/>
        </p:nvSpPr>
        <p:spPr>
          <a:xfrm>
            <a:off x="525780" y="465582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B</a:t>
            </a:r>
          </a:p>
        </p:txBody>
      </p:sp>
      <p:sp>
        <p:nvSpPr>
          <p:cNvPr id="43" name="Rectangle 42">
            <a:extLst>
              <a:ext uri="{FF2B5EF4-FFF2-40B4-BE49-F238E27FC236}">
                <a16:creationId xmlns:a16="http://schemas.microsoft.com/office/drawing/2014/main" id="{C5E75DC0-2A28-B94B-80E7-A97AB2A3BB38}"/>
              </a:ext>
            </a:extLst>
          </p:cNvPr>
          <p:cNvSpPr/>
          <p:nvPr/>
        </p:nvSpPr>
        <p:spPr>
          <a:xfrm>
            <a:off x="525780" y="5661660"/>
            <a:ext cx="1007185"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solidFill>
                <a:latin typeface="Calibri Light" panose="020F0302020204030204" pitchFamily="34" charset="0"/>
                <a:cs typeface="Calibri Light" panose="020F0302020204030204" pitchFamily="34" charset="0"/>
              </a:rPr>
              <a:t>Component Team C</a:t>
            </a:r>
          </a:p>
        </p:txBody>
      </p:sp>
      <p:sp>
        <p:nvSpPr>
          <p:cNvPr id="44" name="Rectangle 43">
            <a:extLst>
              <a:ext uri="{FF2B5EF4-FFF2-40B4-BE49-F238E27FC236}">
                <a16:creationId xmlns:a16="http://schemas.microsoft.com/office/drawing/2014/main" id="{F52E9145-CC26-3A4C-AF6F-C3A8994F6F3D}"/>
              </a:ext>
            </a:extLst>
          </p:cNvPr>
          <p:cNvSpPr/>
          <p:nvPr/>
        </p:nvSpPr>
        <p:spPr>
          <a:xfrm>
            <a:off x="9582406" y="364998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5" name="Rectangle 44">
            <a:extLst>
              <a:ext uri="{FF2B5EF4-FFF2-40B4-BE49-F238E27FC236}">
                <a16:creationId xmlns:a16="http://schemas.microsoft.com/office/drawing/2014/main" id="{8F624631-A89F-2247-AC60-27E383F09C3A}"/>
              </a:ext>
            </a:extLst>
          </p:cNvPr>
          <p:cNvSpPr/>
          <p:nvPr/>
        </p:nvSpPr>
        <p:spPr>
          <a:xfrm>
            <a:off x="9582406" y="4655820"/>
            <a:ext cx="1569720" cy="1005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46" name="Rectangle 45">
            <a:extLst>
              <a:ext uri="{FF2B5EF4-FFF2-40B4-BE49-F238E27FC236}">
                <a16:creationId xmlns:a16="http://schemas.microsoft.com/office/drawing/2014/main" id="{75E85713-58BC-5643-9CC6-74ED376B9DDC}"/>
              </a:ext>
            </a:extLst>
          </p:cNvPr>
          <p:cNvSpPr/>
          <p:nvPr/>
        </p:nvSpPr>
        <p:spPr>
          <a:xfrm>
            <a:off x="9582406" y="5661660"/>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47" name="Rectangle 46">
            <a:extLst>
              <a:ext uri="{FF2B5EF4-FFF2-40B4-BE49-F238E27FC236}">
                <a16:creationId xmlns:a16="http://schemas.microsoft.com/office/drawing/2014/main" id="{901B1931-F1A1-0745-BC8D-23ACFB85A378}"/>
              </a:ext>
            </a:extLst>
          </p:cNvPr>
          <p:cNvSpPr/>
          <p:nvPr/>
        </p:nvSpPr>
        <p:spPr>
          <a:xfrm>
            <a:off x="9582406" y="3322320"/>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5</a:t>
            </a:r>
          </a:p>
        </p:txBody>
      </p:sp>
      <p:sp>
        <p:nvSpPr>
          <p:cNvPr id="48" name="Rectangle 47">
            <a:extLst>
              <a:ext uri="{FF2B5EF4-FFF2-40B4-BE49-F238E27FC236}">
                <a16:creationId xmlns:a16="http://schemas.microsoft.com/office/drawing/2014/main" id="{2EA826B2-A9C9-A44D-B5AE-72CA7F494979}"/>
              </a:ext>
            </a:extLst>
          </p:cNvPr>
          <p:cNvSpPr/>
          <p:nvPr/>
        </p:nvSpPr>
        <p:spPr>
          <a:xfrm>
            <a:off x="11152126" y="3649979"/>
            <a:ext cx="842682" cy="3019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a:solidFill>
                  <a:schemeClr val="tx1"/>
                </a:solidFill>
                <a:latin typeface="Calibri Light" panose="020F0302020204030204" pitchFamily="34" charset="0"/>
                <a:cs typeface="Calibri Light" panose="020F0302020204030204" pitchFamily="34" charset="0"/>
              </a:rPr>
              <a:t>(HIP) Hardening &amp; Planning</a:t>
            </a:r>
          </a:p>
        </p:txBody>
      </p:sp>
      <p:sp>
        <p:nvSpPr>
          <p:cNvPr id="51" name="Rectangle 50">
            <a:extLst>
              <a:ext uri="{FF2B5EF4-FFF2-40B4-BE49-F238E27FC236}">
                <a16:creationId xmlns:a16="http://schemas.microsoft.com/office/drawing/2014/main" id="{F1BEA000-BE50-DB42-B246-D2769C222EE7}"/>
              </a:ext>
            </a:extLst>
          </p:cNvPr>
          <p:cNvSpPr/>
          <p:nvPr/>
        </p:nvSpPr>
        <p:spPr>
          <a:xfrm>
            <a:off x="11152126" y="3322320"/>
            <a:ext cx="842682"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Sprint 6</a:t>
            </a:r>
          </a:p>
        </p:txBody>
      </p:sp>
      <p:cxnSp>
        <p:nvCxnSpPr>
          <p:cNvPr id="65" name="Straight Connector 64">
            <a:extLst>
              <a:ext uri="{FF2B5EF4-FFF2-40B4-BE49-F238E27FC236}">
                <a16:creationId xmlns:a16="http://schemas.microsoft.com/office/drawing/2014/main" id="{F1DF8704-84FA-564C-B56B-96307274D9F3}"/>
              </a:ext>
            </a:extLst>
          </p:cNvPr>
          <p:cNvCxnSpPr>
            <a:cxnSpLocks/>
            <a:stCxn id="115" idx="2"/>
            <a:endCxn id="16" idx="0"/>
          </p:cNvCxnSpPr>
          <p:nvPr/>
        </p:nvCxnSpPr>
        <p:spPr>
          <a:xfrm flipH="1">
            <a:off x="1283971" y="1747152"/>
            <a:ext cx="15466"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642001-AC3D-834A-B5E9-9D3F37BF406C}"/>
              </a:ext>
            </a:extLst>
          </p:cNvPr>
          <p:cNvCxnSpPr>
            <a:cxnSpLocks/>
            <a:stCxn id="115" idx="2"/>
            <a:endCxn id="17" idx="0"/>
          </p:cNvCxnSpPr>
          <p:nvPr/>
        </p:nvCxnSpPr>
        <p:spPr>
          <a:xfrm>
            <a:off x="1299437" y="1747152"/>
            <a:ext cx="10360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2B33E5-9C2E-F04B-856F-775EFAF38656}"/>
              </a:ext>
            </a:extLst>
          </p:cNvPr>
          <p:cNvCxnSpPr>
            <a:cxnSpLocks/>
            <a:stCxn id="114" idx="2"/>
            <a:endCxn id="18" idx="0"/>
          </p:cNvCxnSpPr>
          <p:nvPr/>
        </p:nvCxnSpPr>
        <p:spPr>
          <a:xfrm>
            <a:off x="4446497" y="1747152"/>
            <a:ext cx="121694" cy="9479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D5CB71-E3DA-004F-A462-CCE2009EF117}"/>
              </a:ext>
            </a:extLst>
          </p:cNvPr>
          <p:cNvCxnSpPr>
            <a:cxnSpLocks/>
            <a:stCxn id="114" idx="2"/>
          </p:cNvCxnSpPr>
          <p:nvPr/>
        </p:nvCxnSpPr>
        <p:spPr>
          <a:xfrm>
            <a:off x="4446497" y="1747152"/>
            <a:ext cx="1160927" cy="935536"/>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2264D1F-640A-4A40-B410-87F036A095FC}"/>
              </a:ext>
            </a:extLst>
          </p:cNvPr>
          <p:cNvSpPr/>
          <p:nvPr/>
        </p:nvSpPr>
        <p:spPr>
          <a:xfrm>
            <a:off x="1532997" y="365446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3" name="Rectangle 72">
            <a:extLst>
              <a:ext uri="{FF2B5EF4-FFF2-40B4-BE49-F238E27FC236}">
                <a16:creationId xmlns:a16="http://schemas.microsoft.com/office/drawing/2014/main" id="{689FEC62-3B8F-4446-A835-A7A601EDB8B7}"/>
              </a:ext>
            </a:extLst>
          </p:cNvPr>
          <p:cNvSpPr/>
          <p:nvPr/>
        </p:nvSpPr>
        <p:spPr>
          <a:xfrm>
            <a:off x="1532997" y="466030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4" name="Rectangle 73">
            <a:extLst>
              <a:ext uri="{FF2B5EF4-FFF2-40B4-BE49-F238E27FC236}">
                <a16:creationId xmlns:a16="http://schemas.microsoft.com/office/drawing/2014/main" id="{152C966F-727B-9340-975D-8ABB69CC9089}"/>
              </a:ext>
            </a:extLst>
          </p:cNvPr>
          <p:cNvSpPr/>
          <p:nvPr/>
        </p:nvSpPr>
        <p:spPr>
          <a:xfrm>
            <a:off x="1532997" y="5666142"/>
            <a:ext cx="1569720" cy="1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79" name="Rectangle 78">
            <a:extLst>
              <a:ext uri="{FF2B5EF4-FFF2-40B4-BE49-F238E27FC236}">
                <a16:creationId xmlns:a16="http://schemas.microsoft.com/office/drawing/2014/main" id="{D7DEC10C-9BE7-5E4F-8117-9F125B00E7AA}"/>
              </a:ext>
            </a:extLst>
          </p:cNvPr>
          <p:cNvSpPr/>
          <p:nvPr/>
        </p:nvSpPr>
        <p:spPr>
          <a:xfrm>
            <a:off x="1532997" y="3326802"/>
            <a:ext cx="1569720" cy="327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alibri Light" panose="020F0302020204030204" pitchFamily="34" charset="0"/>
                <a:cs typeface="Calibri Light" panose="020F0302020204030204" pitchFamily="34" charset="0"/>
              </a:rPr>
              <a:t>Backlog</a:t>
            </a:r>
          </a:p>
        </p:txBody>
      </p:sp>
      <p:cxnSp>
        <p:nvCxnSpPr>
          <p:cNvPr id="58" name="Straight Connector 57">
            <a:extLst>
              <a:ext uri="{FF2B5EF4-FFF2-40B4-BE49-F238E27FC236}">
                <a16:creationId xmlns:a16="http://schemas.microsoft.com/office/drawing/2014/main" id="{102D58D2-12DC-5B40-938B-637BEFD740F6}"/>
              </a:ext>
            </a:extLst>
          </p:cNvPr>
          <p:cNvCxnSpPr>
            <a:cxnSpLocks/>
            <a:stCxn id="97" idx="1"/>
          </p:cNvCxnSpPr>
          <p:nvPr/>
        </p:nvCxnSpPr>
        <p:spPr>
          <a:xfrm flipH="1" flipV="1">
            <a:off x="2935038" y="4245158"/>
            <a:ext cx="2090202" cy="15689"/>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901414E-1BE4-B341-A345-36C2E3D79AC7}"/>
              </a:ext>
            </a:extLst>
          </p:cNvPr>
          <p:cNvCxnSpPr>
            <a:cxnSpLocks/>
          </p:cNvCxnSpPr>
          <p:nvPr/>
        </p:nvCxnSpPr>
        <p:spPr>
          <a:xfrm flipH="1">
            <a:off x="2928315" y="5250553"/>
            <a:ext cx="2073992" cy="0"/>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F7C1FD-9669-C445-A21E-079D95AD9497}"/>
              </a:ext>
            </a:extLst>
          </p:cNvPr>
          <p:cNvCxnSpPr>
            <a:cxnSpLocks/>
          </p:cNvCxnSpPr>
          <p:nvPr/>
        </p:nvCxnSpPr>
        <p:spPr>
          <a:xfrm flipH="1">
            <a:off x="2941762" y="6238912"/>
            <a:ext cx="2073991" cy="0"/>
          </a:xfrm>
          <a:prstGeom prst="line">
            <a:avLst/>
          </a:prstGeom>
          <a:ln w="22225">
            <a:solidFill>
              <a:schemeClr val="accent2">
                <a:lumMod val="60000"/>
                <a:lumOff val="40000"/>
              </a:schemeClr>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2EAD559-615F-1646-82AD-C3BAC2F28DC6}"/>
              </a:ext>
            </a:extLst>
          </p:cNvPr>
          <p:cNvSpPr/>
          <p:nvPr/>
        </p:nvSpPr>
        <p:spPr>
          <a:xfrm>
            <a:off x="3456866" y="3735884"/>
            <a:ext cx="1246909" cy="175498"/>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2" name="Rectangle 81">
            <a:extLst>
              <a:ext uri="{FF2B5EF4-FFF2-40B4-BE49-F238E27FC236}">
                <a16:creationId xmlns:a16="http://schemas.microsoft.com/office/drawing/2014/main" id="{100AD536-614F-B341-AC05-5B3831B446BB}"/>
              </a:ext>
            </a:extLst>
          </p:cNvPr>
          <p:cNvSpPr/>
          <p:nvPr/>
        </p:nvSpPr>
        <p:spPr>
          <a:xfrm>
            <a:off x="3456866" y="394565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3" name="Rectangle 82">
            <a:extLst>
              <a:ext uri="{FF2B5EF4-FFF2-40B4-BE49-F238E27FC236}">
                <a16:creationId xmlns:a16="http://schemas.microsoft.com/office/drawing/2014/main" id="{0B1186EB-7882-CD48-83E7-C357459EBE76}"/>
              </a:ext>
            </a:extLst>
          </p:cNvPr>
          <p:cNvSpPr/>
          <p:nvPr/>
        </p:nvSpPr>
        <p:spPr>
          <a:xfrm>
            <a:off x="3456866" y="4740383"/>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4" name="Rectangle 83">
            <a:extLst>
              <a:ext uri="{FF2B5EF4-FFF2-40B4-BE49-F238E27FC236}">
                <a16:creationId xmlns:a16="http://schemas.microsoft.com/office/drawing/2014/main" id="{0C953C42-4E5C-0D47-B1A1-D4A154E28980}"/>
              </a:ext>
            </a:extLst>
          </p:cNvPr>
          <p:cNvSpPr/>
          <p:nvPr/>
        </p:nvSpPr>
        <p:spPr>
          <a:xfrm>
            <a:off x="3456866" y="495015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5" name="Rectangle 84">
            <a:extLst>
              <a:ext uri="{FF2B5EF4-FFF2-40B4-BE49-F238E27FC236}">
                <a16:creationId xmlns:a16="http://schemas.microsoft.com/office/drawing/2014/main" id="{9E0C6CBD-628C-B043-8F27-7CEC89274A29}"/>
              </a:ext>
            </a:extLst>
          </p:cNvPr>
          <p:cNvSpPr/>
          <p:nvPr/>
        </p:nvSpPr>
        <p:spPr>
          <a:xfrm>
            <a:off x="3464486" y="5732775"/>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6" name="Rectangle 85">
            <a:extLst>
              <a:ext uri="{FF2B5EF4-FFF2-40B4-BE49-F238E27FC236}">
                <a16:creationId xmlns:a16="http://schemas.microsoft.com/office/drawing/2014/main" id="{39D17EF4-7AAC-E543-A217-7F6D412388BA}"/>
              </a:ext>
            </a:extLst>
          </p:cNvPr>
          <p:cNvSpPr/>
          <p:nvPr/>
        </p:nvSpPr>
        <p:spPr>
          <a:xfrm>
            <a:off x="3462245" y="5945678"/>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97" name="Rectangle 96">
            <a:extLst>
              <a:ext uri="{FF2B5EF4-FFF2-40B4-BE49-F238E27FC236}">
                <a16:creationId xmlns:a16="http://schemas.microsoft.com/office/drawing/2014/main" id="{2F34CD7A-3F5B-F048-846A-A5FEDBA8F9E9}"/>
              </a:ext>
            </a:extLst>
          </p:cNvPr>
          <p:cNvSpPr/>
          <p:nvPr/>
        </p:nvSpPr>
        <p:spPr>
          <a:xfrm>
            <a:off x="5025240" y="4171569"/>
            <a:ext cx="1246909" cy="178555"/>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99" name="Rectangle 98">
            <a:extLst>
              <a:ext uri="{FF2B5EF4-FFF2-40B4-BE49-F238E27FC236}">
                <a16:creationId xmlns:a16="http://schemas.microsoft.com/office/drawing/2014/main" id="{EDE06CEF-45D5-E141-98A2-71658057639D}"/>
              </a:ext>
            </a:extLst>
          </p:cNvPr>
          <p:cNvSpPr/>
          <p:nvPr/>
        </p:nvSpPr>
        <p:spPr>
          <a:xfrm>
            <a:off x="5018517" y="5176067"/>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104" name="Rectangle 103">
            <a:extLst>
              <a:ext uri="{FF2B5EF4-FFF2-40B4-BE49-F238E27FC236}">
                <a16:creationId xmlns:a16="http://schemas.microsoft.com/office/drawing/2014/main" id="{6993C4B7-3BC0-114E-91D8-8F4412DDD182}"/>
              </a:ext>
            </a:extLst>
          </p:cNvPr>
          <p:cNvSpPr/>
          <p:nvPr/>
        </p:nvSpPr>
        <p:spPr>
          <a:xfrm>
            <a:off x="5031964" y="6164426"/>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87" name="Rectangle 86">
            <a:extLst>
              <a:ext uri="{FF2B5EF4-FFF2-40B4-BE49-F238E27FC236}">
                <a16:creationId xmlns:a16="http://schemas.microsoft.com/office/drawing/2014/main" id="{E7438534-1B6B-DA49-9F65-51C84B6375A7}"/>
              </a:ext>
            </a:extLst>
          </p:cNvPr>
          <p:cNvSpPr/>
          <p:nvPr/>
        </p:nvSpPr>
        <p:spPr>
          <a:xfrm>
            <a:off x="5021207" y="3943409"/>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sp>
        <p:nvSpPr>
          <p:cNvPr id="4" name="Multiply 3">
            <a:extLst>
              <a:ext uri="{FF2B5EF4-FFF2-40B4-BE49-F238E27FC236}">
                <a16:creationId xmlns:a16="http://schemas.microsoft.com/office/drawing/2014/main" id="{7F9F9BF6-4810-9A4F-A696-A510807B9B14}"/>
              </a:ext>
            </a:extLst>
          </p:cNvPr>
          <p:cNvSpPr/>
          <p:nvPr/>
        </p:nvSpPr>
        <p:spPr>
          <a:xfrm>
            <a:off x="4518212" y="3946712"/>
            <a:ext cx="174812" cy="188259"/>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0170CD3-267C-0542-ACE1-98FAC10F895B}"/>
              </a:ext>
            </a:extLst>
          </p:cNvPr>
          <p:cNvSpPr/>
          <p:nvPr/>
        </p:nvSpPr>
        <p:spPr>
          <a:xfrm>
            <a:off x="1688129" y="4372371"/>
            <a:ext cx="1246909" cy="18034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a:latin typeface="Calibri Light" panose="020F0302020204030204" pitchFamily="34" charset="0"/>
                <a:cs typeface="Calibri Light" panose="020F0302020204030204" pitchFamily="34" charset="0"/>
              </a:rPr>
              <a:t>Story/Tasks</a:t>
            </a:r>
          </a:p>
        </p:txBody>
      </p:sp>
      <p:cxnSp>
        <p:nvCxnSpPr>
          <p:cNvPr id="93" name="Straight Connector 92">
            <a:extLst>
              <a:ext uri="{FF2B5EF4-FFF2-40B4-BE49-F238E27FC236}">
                <a16:creationId xmlns:a16="http://schemas.microsoft.com/office/drawing/2014/main" id="{AEAD1CF2-DAE5-D949-8C0B-1EDB0A061A68}"/>
              </a:ext>
            </a:extLst>
          </p:cNvPr>
          <p:cNvCxnSpPr>
            <a:cxnSpLocks/>
          </p:cNvCxnSpPr>
          <p:nvPr/>
        </p:nvCxnSpPr>
        <p:spPr>
          <a:xfrm flipH="1">
            <a:off x="2937728" y="3818965"/>
            <a:ext cx="497998" cy="185"/>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A9B42-975C-934E-9AFB-50A08A203116}"/>
              </a:ext>
            </a:extLst>
          </p:cNvPr>
          <p:cNvCxnSpPr>
            <a:cxnSpLocks/>
          </p:cNvCxnSpPr>
          <p:nvPr/>
        </p:nvCxnSpPr>
        <p:spPr>
          <a:xfrm flipH="1" flipV="1">
            <a:off x="2937728" y="4826075"/>
            <a:ext cx="519138" cy="4483"/>
          </a:xfrm>
          <a:prstGeom prst="line">
            <a:avLst/>
          </a:prstGeom>
          <a:ln w="22225">
            <a:solidFill>
              <a:srgbClr val="FF40FF"/>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841F11D-084F-7949-AF4F-4B5910293A86}"/>
              </a:ext>
            </a:extLst>
          </p:cNvPr>
          <p:cNvCxnSpPr>
            <a:cxnSpLocks/>
          </p:cNvCxnSpPr>
          <p:nvPr/>
        </p:nvCxnSpPr>
        <p:spPr>
          <a:xfrm flipH="1" flipV="1">
            <a:off x="2937728" y="5035843"/>
            <a:ext cx="519138" cy="4483"/>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2B98A7-1C1B-B04D-9F10-6ED9C38FC8BC}"/>
              </a:ext>
            </a:extLst>
          </p:cNvPr>
          <p:cNvCxnSpPr>
            <a:cxnSpLocks/>
          </p:cNvCxnSpPr>
          <p:nvPr/>
        </p:nvCxnSpPr>
        <p:spPr>
          <a:xfrm flipH="1" flipV="1">
            <a:off x="2945348" y="5818467"/>
            <a:ext cx="519138" cy="4483"/>
          </a:xfrm>
          <a:prstGeom prst="line">
            <a:avLst/>
          </a:prstGeom>
          <a:ln w="22225">
            <a:solidFill>
              <a:srgbClr val="7030A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AE268A7-9931-F04C-B8F0-03CA879D1435}"/>
              </a:ext>
            </a:extLst>
          </p:cNvPr>
          <p:cNvCxnSpPr>
            <a:cxnSpLocks/>
          </p:cNvCxnSpPr>
          <p:nvPr/>
        </p:nvCxnSpPr>
        <p:spPr>
          <a:xfrm flipH="1">
            <a:off x="2944907" y="6044453"/>
            <a:ext cx="504265" cy="0"/>
          </a:xfrm>
          <a:prstGeom prst="line">
            <a:avLst/>
          </a:prstGeom>
          <a:ln w="22225">
            <a:solidFill>
              <a:schemeClr val="accent2">
                <a:lumMod val="60000"/>
                <a:lumOff val="40000"/>
              </a:schemeClr>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3326CF1-AAE4-D64E-A5C1-BBD77C8D798C}"/>
              </a:ext>
            </a:extLst>
          </p:cNvPr>
          <p:cNvCxnSpPr>
            <a:cxnSpLocks/>
          </p:cNvCxnSpPr>
          <p:nvPr/>
        </p:nvCxnSpPr>
        <p:spPr>
          <a:xfrm flipH="1">
            <a:off x="2931459" y="4038785"/>
            <a:ext cx="490818" cy="0"/>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B9E91BA-4350-5C4F-992C-B541E1C92306}"/>
              </a:ext>
            </a:extLst>
          </p:cNvPr>
          <p:cNvCxnSpPr>
            <a:cxnSpLocks/>
            <a:stCxn id="87" idx="1"/>
            <a:endCxn id="82" idx="3"/>
          </p:cNvCxnSpPr>
          <p:nvPr/>
        </p:nvCxnSpPr>
        <p:spPr>
          <a:xfrm flipH="1">
            <a:off x="4703775" y="4033584"/>
            <a:ext cx="317432" cy="2242"/>
          </a:xfrm>
          <a:prstGeom prst="line">
            <a:avLst/>
          </a:prstGeom>
          <a:ln w="22225">
            <a:solidFill>
              <a:srgbClr val="FFC000"/>
            </a:solidFill>
            <a:head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8DDC349-5B8E-C04D-98E7-2708CA4D60D0}"/>
              </a:ext>
            </a:extLst>
          </p:cNvPr>
          <p:cNvSpPr txBox="1"/>
          <p:nvPr/>
        </p:nvSpPr>
        <p:spPr>
          <a:xfrm>
            <a:off x="4471147" y="3751729"/>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08" name="TextBox 107">
            <a:extLst>
              <a:ext uri="{FF2B5EF4-FFF2-40B4-BE49-F238E27FC236}">
                <a16:creationId xmlns:a16="http://schemas.microsoft.com/office/drawing/2014/main" id="{05A1F406-F69B-F94F-8079-27FC3A669E65}"/>
              </a:ext>
            </a:extLst>
          </p:cNvPr>
          <p:cNvSpPr txBox="1"/>
          <p:nvPr/>
        </p:nvSpPr>
        <p:spPr>
          <a:xfrm>
            <a:off x="4468905" y="4758018"/>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09" name="TextBox 108">
            <a:extLst>
              <a:ext uri="{FF2B5EF4-FFF2-40B4-BE49-F238E27FC236}">
                <a16:creationId xmlns:a16="http://schemas.microsoft.com/office/drawing/2014/main" id="{0A2FC1AB-6278-B148-BA47-ED7C3102E72D}"/>
              </a:ext>
            </a:extLst>
          </p:cNvPr>
          <p:cNvSpPr txBox="1"/>
          <p:nvPr/>
        </p:nvSpPr>
        <p:spPr>
          <a:xfrm>
            <a:off x="4468905" y="4973170"/>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10" name="TextBox 109">
            <a:extLst>
              <a:ext uri="{FF2B5EF4-FFF2-40B4-BE49-F238E27FC236}">
                <a16:creationId xmlns:a16="http://schemas.microsoft.com/office/drawing/2014/main" id="{FF51C4A5-EDED-724C-8E55-401DF349F23C}"/>
              </a:ext>
            </a:extLst>
          </p:cNvPr>
          <p:cNvSpPr txBox="1"/>
          <p:nvPr/>
        </p:nvSpPr>
        <p:spPr>
          <a:xfrm>
            <a:off x="4480111" y="5750859"/>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11" name="TextBox 110">
            <a:extLst>
              <a:ext uri="{FF2B5EF4-FFF2-40B4-BE49-F238E27FC236}">
                <a16:creationId xmlns:a16="http://schemas.microsoft.com/office/drawing/2014/main" id="{517A0FF7-9ED2-FB48-BE3F-E7724F11593D}"/>
              </a:ext>
            </a:extLst>
          </p:cNvPr>
          <p:cNvSpPr txBox="1"/>
          <p:nvPr/>
        </p:nvSpPr>
        <p:spPr>
          <a:xfrm>
            <a:off x="4480111" y="5966011"/>
            <a:ext cx="282389" cy="161365"/>
          </a:xfrm>
          <a:prstGeom prst="rect">
            <a:avLst/>
          </a:prstGeom>
        </p:spPr>
        <p:txBody>
          <a:bodyPr vert="horz" wrap="square" lIns="0" tIns="0" rIns="0" bIns="0" rtlCol="0" anchor="ctr" anchorCtr="0">
            <a:noAutofit/>
          </a:bodyPr>
          <a:lstStyle/>
          <a:p>
            <a:pPr algn="ctr"/>
            <a:r>
              <a:rPr lang="en-US" sz="1100">
                <a:solidFill>
                  <a:schemeClr val="bg1"/>
                </a:solidFill>
              </a:rPr>
              <a:t>☑️</a:t>
            </a:r>
          </a:p>
        </p:txBody>
      </p:sp>
      <p:sp>
        <p:nvSpPr>
          <p:cNvPr id="112" name="TextBox 111">
            <a:extLst>
              <a:ext uri="{FF2B5EF4-FFF2-40B4-BE49-F238E27FC236}">
                <a16:creationId xmlns:a16="http://schemas.microsoft.com/office/drawing/2014/main" id="{781A6254-ECCB-B446-A452-D5C40A29AD1A}"/>
              </a:ext>
            </a:extLst>
          </p:cNvPr>
          <p:cNvSpPr txBox="1"/>
          <p:nvPr/>
        </p:nvSpPr>
        <p:spPr>
          <a:xfrm>
            <a:off x="182881" y="1084720"/>
            <a:ext cx="342900" cy="868680"/>
          </a:xfrm>
          <a:prstGeom prst="rect">
            <a:avLst/>
          </a:prstGeom>
          <a:noFill/>
          <a:ln w="12700">
            <a:solidFill>
              <a:schemeClr val="tx1"/>
            </a:solidFill>
          </a:ln>
        </p:spPr>
        <p:txBody>
          <a:bodyPr vert="vert270" wrap="square" rtlCol="0" anchor="ctr">
            <a:noAutofit/>
          </a:bodyPr>
          <a:lstStyle/>
          <a:p>
            <a:pPr algn="ctr"/>
            <a:r>
              <a:rPr lang="en-US" sz="1600">
                <a:latin typeface="Calibri Light" panose="020F0302020204030204" pitchFamily="34" charset="0"/>
                <a:cs typeface="Calibri Light" panose="020F0302020204030204" pitchFamily="34" charset="0"/>
              </a:rPr>
              <a:t>Portfolio</a:t>
            </a:r>
          </a:p>
        </p:txBody>
      </p:sp>
      <p:sp>
        <p:nvSpPr>
          <p:cNvPr id="113" name="Rectangle 112">
            <a:extLst>
              <a:ext uri="{FF2B5EF4-FFF2-40B4-BE49-F238E27FC236}">
                <a16:creationId xmlns:a16="http://schemas.microsoft.com/office/drawing/2014/main" id="{094D1E41-1453-5E43-937F-E05E56217DED}"/>
              </a:ext>
            </a:extLst>
          </p:cNvPr>
          <p:cNvSpPr/>
          <p:nvPr/>
        </p:nvSpPr>
        <p:spPr>
          <a:xfrm>
            <a:off x="525780" y="1084720"/>
            <a:ext cx="11483340" cy="868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Light" panose="020F0302020204030204" pitchFamily="34" charset="0"/>
              <a:cs typeface="Calibri Light" panose="020F0302020204030204" pitchFamily="34" charset="0"/>
            </a:endParaRPr>
          </a:p>
        </p:txBody>
      </p:sp>
      <p:sp>
        <p:nvSpPr>
          <p:cNvPr id="114" name="Rectangle 113">
            <a:extLst>
              <a:ext uri="{FF2B5EF4-FFF2-40B4-BE49-F238E27FC236}">
                <a16:creationId xmlns:a16="http://schemas.microsoft.com/office/drawing/2014/main" id="{887651AE-5808-9047-A166-B4294483E126}"/>
              </a:ext>
            </a:extLst>
          </p:cNvPr>
          <p:cNvSpPr/>
          <p:nvPr/>
        </p:nvSpPr>
        <p:spPr>
          <a:xfrm>
            <a:off x="382304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15" name="Rectangle 114">
            <a:extLst>
              <a:ext uri="{FF2B5EF4-FFF2-40B4-BE49-F238E27FC236}">
                <a16:creationId xmlns:a16="http://schemas.microsoft.com/office/drawing/2014/main" id="{433E7360-EEE3-D04D-9BCF-1BF1B446E901}"/>
              </a:ext>
            </a:extLst>
          </p:cNvPr>
          <p:cNvSpPr/>
          <p:nvPr/>
        </p:nvSpPr>
        <p:spPr>
          <a:xfrm>
            <a:off x="675982" y="1493812"/>
            <a:ext cx="1246909" cy="25334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a:latin typeface="Calibri Light" panose="020F0302020204030204" pitchFamily="34" charset="0"/>
                <a:cs typeface="Calibri Light" panose="020F0302020204030204" pitchFamily="34" charset="0"/>
              </a:rPr>
              <a:t>Initiative</a:t>
            </a:r>
          </a:p>
        </p:txBody>
      </p:sp>
      <p:sp>
        <p:nvSpPr>
          <p:cNvPr id="116" name="Rectangle 115">
            <a:extLst>
              <a:ext uri="{FF2B5EF4-FFF2-40B4-BE49-F238E27FC236}">
                <a16:creationId xmlns:a16="http://schemas.microsoft.com/office/drawing/2014/main" id="{DB12B88E-4B00-B64B-9927-0817FB19B79F}"/>
              </a:ext>
            </a:extLst>
          </p:cNvPr>
          <p:cNvSpPr/>
          <p:nvPr/>
        </p:nvSpPr>
        <p:spPr>
          <a:xfrm>
            <a:off x="524434" y="2049331"/>
            <a:ext cx="11483790" cy="2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latin typeface="Calibri Light" panose="020F0302020204030204" pitchFamily="34" charset="0"/>
                <a:cs typeface="Calibri Light" panose="020F0302020204030204" pitchFamily="34" charset="0"/>
              </a:rPr>
              <a:t>Release 4.3</a:t>
            </a:r>
          </a:p>
        </p:txBody>
      </p:sp>
    </p:spTree>
    <p:extLst>
      <p:ext uri="{BB962C8B-B14F-4D97-AF65-F5344CB8AC3E}">
        <p14:creationId xmlns:p14="http://schemas.microsoft.com/office/powerpoint/2010/main" val="3408483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DC169A-34B7-B443-A11B-DBD3C8D05832}"/>
              </a:ext>
            </a:extLst>
          </p:cNvPr>
          <p:cNvSpPr>
            <a:spLocks noGrp="1"/>
          </p:cNvSpPr>
          <p:nvPr>
            <p:ph type="title"/>
          </p:nvPr>
        </p:nvSpPr>
        <p:spPr>
          <a:xfrm>
            <a:off x="190500" y="0"/>
            <a:ext cx="12001500" cy="952499"/>
          </a:xfrm>
          <a:noFill/>
        </p:spPr>
        <p:txBody>
          <a:bodyPr wrap="square" rtlCol="0" anchor="ctr">
            <a:noAutofit/>
          </a:bodyPr>
          <a:lstStyle/>
          <a:p>
            <a:pPr defTabSz="457200"/>
            <a:r>
              <a:rPr lang="en-US">
                <a:ln w="3175" cmpd="sng">
                  <a:noFill/>
                </a:ln>
                <a:solidFill>
                  <a:prstClr val="black"/>
                </a:solidFill>
                <a:latin typeface="+mj-lt"/>
                <a:ea typeface="+mn-ea"/>
                <a:cs typeface="+mn-cs"/>
              </a:rPr>
              <a:t>Dashboards (and View) using Filters</a:t>
            </a:r>
          </a:p>
        </p:txBody>
      </p:sp>
      <p:sp>
        <p:nvSpPr>
          <p:cNvPr id="6" name="TextBox 5">
            <a:extLst>
              <a:ext uri="{FF2B5EF4-FFF2-40B4-BE49-F238E27FC236}">
                <a16:creationId xmlns:a16="http://schemas.microsoft.com/office/drawing/2014/main" id="{7E0116D7-8179-2D44-9B8F-301C3D88DCE9}"/>
              </a:ext>
            </a:extLst>
          </p:cNvPr>
          <p:cNvSpPr txBox="1"/>
          <p:nvPr/>
        </p:nvSpPr>
        <p:spPr>
          <a:xfrm>
            <a:off x="3355759" y="-310718"/>
            <a:ext cx="0" cy="0"/>
          </a:xfrm>
          <a:prstGeom prst="rect">
            <a:avLst/>
          </a:prstGeom>
        </p:spPr>
        <p:txBody>
          <a:bodyPr vert="horz" wrap="none" lIns="91440" tIns="45720" rIns="91440" bIns="45720" rtlCol="0" anchor="t" anchorCtr="0">
            <a:normAutofit fontScale="25000" lnSpcReduction="20000"/>
          </a:bodyPr>
          <a:lstStyle/>
          <a:p>
            <a:endParaRPr lang="en-US"/>
          </a:p>
        </p:txBody>
      </p:sp>
      <p:sp>
        <p:nvSpPr>
          <p:cNvPr id="16" name="Rectangle 15">
            <a:extLst>
              <a:ext uri="{FF2B5EF4-FFF2-40B4-BE49-F238E27FC236}">
                <a16:creationId xmlns:a16="http://schemas.microsoft.com/office/drawing/2014/main" id="{E534FEB8-2007-CE41-BB60-0BEEDF30E748}"/>
              </a:ext>
            </a:extLst>
          </p:cNvPr>
          <p:cNvSpPr/>
          <p:nvPr/>
        </p:nvSpPr>
        <p:spPr>
          <a:xfrm>
            <a:off x="603504" y="952500"/>
            <a:ext cx="10657731" cy="5380793"/>
          </a:xfrm>
          <a:prstGeom prst="rect">
            <a:avLst/>
          </a:prstGeom>
        </p:spPr>
        <p:txBody>
          <a:bodyPr wrap="square">
            <a:noAutofit/>
          </a:bodyPr>
          <a:lstStyle/>
          <a:p>
            <a:r>
              <a:rPr lang="en-US" sz="2000">
                <a:latin typeface="Calibri Light"/>
                <a:cs typeface="Calibri Light"/>
              </a:rPr>
              <a:t>Any inconsistencies are magnified. But because we can find then, we can also fix them </a:t>
            </a:r>
          </a:p>
          <a:p>
            <a:endParaRPr lang="en-US" sz="2000">
              <a:latin typeface="Calibri Light"/>
              <a:cs typeface="Calibri Light"/>
            </a:endParaRPr>
          </a:p>
          <a:p>
            <a:r>
              <a:rPr lang="en-US" sz="2000">
                <a:latin typeface="Calibri Light"/>
                <a:cs typeface="Calibri Light"/>
              </a:rPr>
              <a:t>Whenever possible meetings and status communications should be dashboard driven</a:t>
            </a:r>
          </a:p>
          <a:p>
            <a:endParaRPr lang="en-US" sz="2000">
              <a:latin typeface="Calibri Light"/>
              <a:cs typeface="Calibri Light"/>
            </a:endParaRPr>
          </a:p>
          <a:p>
            <a:r>
              <a:rPr lang="en-US" sz="2000">
                <a:latin typeface="Calibri Light"/>
                <a:cs typeface="Calibri Light"/>
              </a:rPr>
              <a:t>Everyone should understand how to author Basic and JQL Filters</a:t>
            </a:r>
          </a:p>
          <a:p>
            <a:endParaRPr lang="en-US" sz="2000">
              <a:latin typeface="Calibri Light"/>
              <a:cs typeface="Calibri Light"/>
            </a:endParaRPr>
          </a:p>
          <a:p>
            <a:r>
              <a:rPr lang="en-US" sz="2000">
                <a:latin typeface="Calibri Light"/>
                <a:cs typeface="Calibri Light"/>
              </a:rPr>
              <a:t>Single “View of Truth“ via common Product-level Dashboards</a:t>
            </a:r>
          </a:p>
          <a:p>
            <a:pPr marL="342900" indent="-342900">
              <a:buFont typeface="Arial" panose="020B0604020202020204" pitchFamily="34" charset="0"/>
              <a:buChar char="•"/>
            </a:pPr>
            <a:r>
              <a:rPr lang="en-US" sz="2000">
                <a:latin typeface="Calibri Light"/>
                <a:cs typeface="Calibri Light"/>
              </a:rPr>
              <a:t>Non-Feature Dashboard</a:t>
            </a:r>
          </a:p>
          <a:p>
            <a:pPr marL="342900" indent="-342900">
              <a:buFont typeface="Arial" panose="020B0604020202020204" pitchFamily="34" charset="0"/>
              <a:buChar char="•"/>
            </a:pPr>
            <a:r>
              <a:rPr lang="en-US" sz="2000">
                <a:latin typeface="Calibri Light"/>
                <a:cs typeface="Calibri Light"/>
              </a:rPr>
              <a:t>Feature Dashboard</a:t>
            </a:r>
          </a:p>
          <a:p>
            <a:pPr marL="342900" indent="-342900">
              <a:buFont typeface="Arial" panose="020B0604020202020204" pitchFamily="34" charset="0"/>
              <a:buChar char="•"/>
            </a:pPr>
            <a:r>
              <a:rPr lang="en-US" sz="2000">
                <a:latin typeface="Calibri Light"/>
                <a:cs typeface="Calibri Light"/>
              </a:rPr>
              <a:t>Defects Dashboard</a:t>
            </a:r>
          </a:p>
          <a:p>
            <a:endParaRPr lang="en-US" sz="2000">
              <a:latin typeface="Calibri Light"/>
              <a:cs typeface="Calibri Light"/>
            </a:endParaRPr>
          </a:p>
          <a:p>
            <a:r>
              <a:rPr lang="en-US" sz="2000">
                <a:latin typeface="Calibri Light"/>
                <a:cs typeface="Calibri Light"/>
              </a:rPr>
              <a:t>Team empowered (and encouraged) to configure their own Dashboards</a:t>
            </a:r>
          </a:p>
          <a:p>
            <a:endParaRPr lang="en-US" sz="2000">
              <a:latin typeface="Calibri Light"/>
              <a:cs typeface="Calibri Light"/>
            </a:endParaRPr>
          </a:p>
          <a:p>
            <a:r>
              <a:rPr lang="en-US" sz="2000">
                <a:latin typeface="Calibri Light"/>
                <a:cs typeface="Calibri Light"/>
              </a:rPr>
              <a:t>Confluence has rich Dashboard capabilities including Jira reports and issue filter views</a:t>
            </a:r>
          </a:p>
          <a:p>
            <a:endParaRPr lang="en-US" sz="2000">
              <a:latin typeface="Calibri Light"/>
              <a:cs typeface="Calibri Light"/>
            </a:endParaRPr>
          </a:p>
          <a:p>
            <a:r>
              <a:rPr lang="en-US" sz="2000">
                <a:latin typeface="Calibri Light"/>
                <a:cs typeface="Calibri Light"/>
              </a:rPr>
              <a:t>Don’t forget to set Filter Permissions when configuring Filters for Dashboards</a:t>
            </a:r>
          </a:p>
          <a:p>
            <a:endParaRPr lang="en-US" sz="2000"/>
          </a:p>
        </p:txBody>
      </p:sp>
    </p:spTree>
    <p:extLst>
      <p:ext uri="{BB962C8B-B14F-4D97-AF65-F5344CB8AC3E}">
        <p14:creationId xmlns:p14="http://schemas.microsoft.com/office/powerpoint/2010/main" val="1365257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53DEEC-CE48-C84A-9911-ACAA0CEFF320}"/>
              </a:ext>
            </a:extLst>
          </p:cNvPr>
          <p:cNvSpPr/>
          <p:nvPr/>
        </p:nvSpPr>
        <p:spPr>
          <a:xfrm>
            <a:off x="266700" y="705746"/>
            <a:ext cx="11651185" cy="592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2" name="Title 1">
            <a:extLst>
              <a:ext uri="{FF2B5EF4-FFF2-40B4-BE49-F238E27FC236}">
                <a16:creationId xmlns:a16="http://schemas.microsoft.com/office/drawing/2014/main" id="{A5D6E9D6-8F13-5D48-95A5-A757BDFC9E8A}"/>
              </a:ext>
            </a:extLst>
          </p:cNvPr>
          <p:cNvSpPr>
            <a:spLocks noGrp="1"/>
          </p:cNvSpPr>
          <p:nvPr>
            <p:ph type="title"/>
          </p:nvPr>
        </p:nvSpPr>
        <p:spPr>
          <a:xfrm>
            <a:off x="211471" y="0"/>
            <a:ext cx="11302148" cy="952500"/>
          </a:xfrm>
        </p:spPr>
        <p:txBody>
          <a:bodyPr anchor="ctr"/>
          <a:lstStyle/>
          <a:p>
            <a:r>
              <a:rPr lang="en-US">
                <a:latin typeface="+mj-lt"/>
                <a:cs typeface="Calibri Light"/>
              </a:rPr>
              <a:t>Jira Built-in Reports  </a:t>
            </a:r>
          </a:p>
        </p:txBody>
      </p:sp>
      <p:pic>
        <p:nvPicPr>
          <p:cNvPr id="9" name="Picture 8">
            <a:extLst>
              <a:ext uri="{FF2B5EF4-FFF2-40B4-BE49-F238E27FC236}">
                <a16:creationId xmlns:a16="http://schemas.microsoft.com/office/drawing/2014/main" id="{53824C5D-06DF-6B4A-B802-B801073084C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85859" y="3926865"/>
            <a:ext cx="2150373" cy="2277562"/>
          </a:xfrm>
          <a:prstGeom prst="rect">
            <a:avLst/>
          </a:prstGeom>
        </p:spPr>
      </p:pic>
      <p:pic>
        <p:nvPicPr>
          <p:cNvPr id="12" name="Picture 11">
            <a:extLst>
              <a:ext uri="{FF2B5EF4-FFF2-40B4-BE49-F238E27FC236}">
                <a16:creationId xmlns:a16="http://schemas.microsoft.com/office/drawing/2014/main" id="{F75ADB9A-58EF-DE43-9D48-AD85DD53908D}"/>
              </a:ext>
            </a:extLst>
          </p:cNvPr>
          <p:cNvPicPr>
            <a:picLocks noChangeAspect="1"/>
          </p:cNvPicPr>
          <p:nvPr/>
        </p:nvPicPr>
        <p:blipFill>
          <a:blip r:embed="rId3"/>
          <a:stretch>
            <a:fillRect/>
          </a:stretch>
        </p:blipFill>
        <p:spPr>
          <a:xfrm>
            <a:off x="4919249" y="3900945"/>
            <a:ext cx="4396586" cy="2369271"/>
          </a:xfrm>
          <a:prstGeom prst="rect">
            <a:avLst/>
          </a:prstGeom>
        </p:spPr>
      </p:pic>
      <p:pic>
        <p:nvPicPr>
          <p:cNvPr id="15" name="Picture 14">
            <a:extLst>
              <a:ext uri="{FF2B5EF4-FFF2-40B4-BE49-F238E27FC236}">
                <a16:creationId xmlns:a16="http://schemas.microsoft.com/office/drawing/2014/main" id="{49044668-07F8-E14F-A7CE-C24A4F7BBABC}"/>
              </a:ext>
            </a:extLst>
          </p:cNvPr>
          <p:cNvPicPr>
            <a:picLocks noChangeAspect="1"/>
          </p:cNvPicPr>
          <p:nvPr/>
        </p:nvPicPr>
        <p:blipFill>
          <a:blip r:embed="rId4"/>
          <a:stretch>
            <a:fillRect/>
          </a:stretch>
        </p:blipFill>
        <p:spPr>
          <a:xfrm>
            <a:off x="7281320" y="1130694"/>
            <a:ext cx="2132704" cy="2115977"/>
          </a:xfrm>
          <a:prstGeom prst="rect">
            <a:avLst/>
          </a:prstGeom>
        </p:spPr>
      </p:pic>
      <p:pic>
        <p:nvPicPr>
          <p:cNvPr id="19" name="Picture 18">
            <a:extLst>
              <a:ext uri="{FF2B5EF4-FFF2-40B4-BE49-F238E27FC236}">
                <a16:creationId xmlns:a16="http://schemas.microsoft.com/office/drawing/2014/main" id="{2020DA4A-A938-9742-AD14-50381FDB9D17}"/>
              </a:ext>
            </a:extLst>
          </p:cNvPr>
          <p:cNvPicPr>
            <a:picLocks noChangeAspect="1"/>
          </p:cNvPicPr>
          <p:nvPr/>
        </p:nvPicPr>
        <p:blipFill>
          <a:blip r:embed="rId5"/>
          <a:stretch>
            <a:fillRect/>
          </a:stretch>
        </p:blipFill>
        <p:spPr>
          <a:xfrm>
            <a:off x="361439" y="3896947"/>
            <a:ext cx="4360910" cy="2233837"/>
          </a:xfrm>
          <a:prstGeom prst="rect">
            <a:avLst/>
          </a:prstGeom>
        </p:spPr>
      </p:pic>
      <p:pic>
        <p:nvPicPr>
          <p:cNvPr id="21" name="Picture 20">
            <a:extLst>
              <a:ext uri="{FF2B5EF4-FFF2-40B4-BE49-F238E27FC236}">
                <a16:creationId xmlns:a16="http://schemas.microsoft.com/office/drawing/2014/main" id="{A4BD1C59-472B-6649-98D9-318F0341BB2D}"/>
              </a:ext>
            </a:extLst>
          </p:cNvPr>
          <p:cNvPicPr>
            <a:picLocks noChangeAspect="1"/>
          </p:cNvPicPr>
          <p:nvPr/>
        </p:nvPicPr>
        <p:blipFill>
          <a:blip r:embed="rId6"/>
          <a:stretch>
            <a:fillRect/>
          </a:stretch>
        </p:blipFill>
        <p:spPr>
          <a:xfrm>
            <a:off x="331180" y="1136419"/>
            <a:ext cx="6761763" cy="2251162"/>
          </a:xfrm>
          <a:prstGeom prst="rect">
            <a:avLst/>
          </a:prstGeom>
        </p:spPr>
      </p:pic>
      <p:pic>
        <p:nvPicPr>
          <p:cNvPr id="56" name="Picture 55">
            <a:extLst>
              <a:ext uri="{FF2B5EF4-FFF2-40B4-BE49-F238E27FC236}">
                <a16:creationId xmlns:a16="http://schemas.microsoft.com/office/drawing/2014/main" id="{0D8A6AF2-3136-4847-8411-56A5E458391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579127" y="1147609"/>
            <a:ext cx="2129566" cy="2306712"/>
          </a:xfrm>
          <a:prstGeom prst="rect">
            <a:avLst/>
          </a:prstGeom>
        </p:spPr>
      </p:pic>
    </p:spTree>
    <p:extLst>
      <p:ext uri="{BB962C8B-B14F-4D97-AF65-F5344CB8AC3E}">
        <p14:creationId xmlns:p14="http://schemas.microsoft.com/office/powerpoint/2010/main" val="4063724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85F175-9DB5-7642-8217-C2DA20D451A9}"/>
              </a:ext>
            </a:extLst>
          </p:cNvPr>
          <p:cNvSpPr/>
          <p:nvPr/>
        </p:nvSpPr>
        <p:spPr>
          <a:xfrm>
            <a:off x="0" y="1"/>
            <a:ext cx="12191999" cy="6857999"/>
          </a:xfrm>
          <a:prstGeom prst="rect">
            <a:avLst/>
          </a:prstGeom>
          <a:solidFill>
            <a:srgbClr val="09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AE50276-8119-B948-BCF7-D1793C97890E}"/>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5</a:t>
            </a:fld>
            <a:endParaRPr lang="en-GB"/>
          </a:p>
        </p:txBody>
      </p:sp>
      <p:pic>
        <p:nvPicPr>
          <p:cNvPr id="10" name="Picture 9">
            <a:extLst>
              <a:ext uri="{FF2B5EF4-FFF2-40B4-BE49-F238E27FC236}">
                <a16:creationId xmlns:a16="http://schemas.microsoft.com/office/drawing/2014/main" id="{679C7EFD-2E16-7842-97D5-1DC2CBBF40B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02613"/>
            <a:ext cx="12192000" cy="5899120"/>
          </a:xfrm>
          <a:prstGeom prst="rect">
            <a:avLst/>
          </a:prstGeom>
        </p:spPr>
      </p:pic>
    </p:spTree>
    <p:extLst>
      <p:ext uri="{BB962C8B-B14F-4D97-AF65-F5344CB8AC3E}">
        <p14:creationId xmlns:p14="http://schemas.microsoft.com/office/powerpoint/2010/main" val="1851630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Calibri Light" panose="020F0302020204030204" pitchFamily="34" charset="0"/>
                <a:cs typeface="Calibri Light" panose="020F0302020204030204" pitchFamily="34" charset="0"/>
              </a:rPr>
              <a:t>Quality</a:t>
            </a:r>
            <a:endParaRPr lang="en-US" alt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69DFCEC-025E-5247-AE90-5640FAC7E88F}"/>
              </a:ext>
            </a:extLst>
          </p:cNvPr>
          <p:cNvSpPr/>
          <p:nvPr/>
        </p:nvSpPr>
        <p:spPr>
          <a:xfrm>
            <a:off x="3206750" y="4364301"/>
            <a:ext cx="6096000" cy="369332"/>
          </a:xfrm>
          <a:prstGeom prst="rect">
            <a:avLst/>
          </a:prstGeom>
        </p:spPr>
        <p:txBody>
          <a:bodyPr>
            <a:spAutoFit/>
          </a:bodyPr>
          <a:lstStyle/>
          <a:p>
            <a:pPr algn="ctr"/>
            <a:r>
              <a:rPr lang="en-US">
                <a:solidFill>
                  <a:srgbClr val="000000"/>
                </a:solidFill>
                <a:latin typeface="+mj-lt"/>
              </a:rPr>
              <a:t>“You only evaluate a product once.” </a:t>
            </a:r>
            <a:endParaRPr lang="en-US">
              <a:latin typeface="+mj-lt"/>
            </a:endParaRPr>
          </a:p>
        </p:txBody>
      </p:sp>
    </p:spTree>
    <p:extLst>
      <p:ext uri="{BB962C8B-B14F-4D97-AF65-F5344CB8AC3E}">
        <p14:creationId xmlns:p14="http://schemas.microsoft.com/office/powerpoint/2010/main" val="2810314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4481E5D0-7FDB-4B58-B64E-2BBD2B5C7850}"/>
              </a:ext>
            </a:extLst>
          </p:cNvPr>
          <p:cNvSpPr txBox="1"/>
          <p:nvPr/>
        </p:nvSpPr>
        <p:spPr>
          <a:xfrm>
            <a:off x="34537" y="1235980"/>
            <a:ext cx="4773332" cy="4308872"/>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Non-functional Catalog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a:t>
            </a: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driven by business and design</a:t>
            </a:r>
            <a:r>
              <a:rPr kumimoji="0" lang="en-US" sz="20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Performance and capacity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Reliability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Recovery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Operability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Browser/OS Compatibility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Backward Compatibility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Installation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Availability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Accessibility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Compliance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Internationalization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endParaRPr>
          </a:p>
        </p:txBody>
      </p:sp>
      <p:sp>
        <p:nvSpPr>
          <p:cNvPr id="23" name="Title 1">
            <a:extLst>
              <a:ext uri="{FF2B5EF4-FFF2-40B4-BE49-F238E27FC236}">
                <a16:creationId xmlns:a16="http://schemas.microsoft.com/office/drawing/2014/main" id="{06C0F16C-24E5-4C75-8149-5B711CD0803E}"/>
              </a:ext>
            </a:extLst>
          </p:cNvPr>
          <p:cNvSpPr txBox="1">
            <a:spLocks/>
          </p:cNvSpPr>
          <p:nvPr/>
        </p:nvSpPr>
        <p:spPr>
          <a:xfrm>
            <a:off x="3402032" y="-1"/>
            <a:ext cx="5387935" cy="838201"/>
          </a:xfrm>
          <a:prstGeom prst="rect">
            <a:avLst/>
          </a:prstGeom>
        </p:spPr>
        <p:txBody>
          <a:bodyPr anchor="ctr">
            <a:normAutofit/>
          </a:bodyPr>
          <a:lstStyle>
            <a:lvl1pPr algn="l" defTabSz="609448" rtl="0" eaLnBrk="1" latinLnBrk="0" hangingPunct="1">
              <a:lnSpc>
                <a:spcPct val="80000"/>
              </a:lnSpc>
              <a:spcBef>
                <a:spcPct val="0"/>
              </a:spcBef>
              <a:buNone/>
              <a:defRPr lang="en-US" sz="3200" b="1" i="0" kern="1200" dirty="0">
                <a:solidFill>
                  <a:srgbClr val="007ABC"/>
                </a:solidFill>
                <a:effectLst/>
                <a:latin typeface="+mj-lt"/>
                <a:ea typeface="+mj-ea"/>
                <a:cs typeface="Calibri" panose="020F0502020204030204" pitchFamily="34" charset="0"/>
              </a:defRPr>
            </a:lvl1pPr>
          </a:lstStyle>
          <a:p>
            <a:pPr marL="0" marR="0" lvl="0" indent="0" algn="ctr" defTabSz="609448" rtl="0" eaLnBrk="1" fontAlgn="auto" latinLnBrk="0" hangingPunct="1">
              <a:lnSpc>
                <a:spcPct val="80000"/>
              </a:lnSpc>
              <a:spcBef>
                <a:spcPct val="0"/>
              </a:spcBef>
              <a:spcAft>
                <a:spcPts val="0"/>
              </a:spcAft>
              <a:buClrTx/>
              <a:buSzTx/>
              <a:buFontTx/>
              <a:buNone/>
              <a:tabLst/>
              <a:defRPr/>
            </a:pPr>
            <a:r>
              <a:rPr kumimoji="0" lang="en-IN" sz="3600" b="0" i="0" u="none" strike="noStrike" kern="1200" cap="none" spc="0" normalizeH="0" baseline="0" noProof="0">
                <a:ln>
                  <a:noFill/>
                </a:ln>
                <a:solidFill>
                  <a:prstClr val="black"/>
                </a:solidFill>
                <a:effectLst/>
                <a:uLnTx/>
                <a:uFillTx/>
                <a:latin typeface="Calibri Light" panose="020F0302020204030204" pitchFamily="34" charset="0"/>
                <a:ea typeface="+mj-ea"/>
                <a:cs typeface="Calibri Light" panose="020F0302020204030204" pitchFamily="34" charset="0"/>
              </a:rPr>
              <a:t>Pyramid of Testing - </a:t>
            </a:r>
            <a:r>
              <a:rPr kumimoji="0" lang="en-IN" sz="3600" b="0" i="0" u="none" strike="noStrike" kern="1200" cap="none" spc="0" normalizeH="0" baseline="0" noProof="0" err="1">
                <a:ln>
                  <a:noFill/>
                </a:ln>
                <a:solidFill>
                  <a:prstClr val="black"/>
                </a:solidFill>
                <a:effectLst/>
                <a:uLnTx/>
                <a:uFillTx/>
                <a:latin typeface="Calibri Light" panose="020F0302020204030204" pitchFamily="34" charset="0"/>
                <a:ea typeface="+mj-ea"/>
                <a:cs typeface="Calibri Light" panose="020F0302020204030204" pitchFamily="34" charset="0"/>
              </a:rPr>
              <a:t>Kony</a:t>
            </a:r>
            <a:endParaRPr kumimoji="0" lang="en-IN" sz="3600" b="0" i="0" u="none" strike="noStrike" kern="1200" cap="none" spc="0" normalizeH="0" baseline="0" noProof="0">
              <a:ln>
                <a:noFill/>
              </a:ln>
              <a:solidFill>
                <a:prstClr val="black"/>
              </a:solidFill>
              <a:effectLst/>
              <a:uLnTx/>
              <a:uFillTx/>
              <a:latin typeface="Calibri Light" panose="020F0302020204030204" pitchFamily="34" charset="0"/>
              <a:ea typeface="+mj-ea"/>
              <a:cs typeface="Calibri Light" panose="020F0302020204030204" pitchFamily="34" charset="0"/>
            </a:endParaRPr>
          </a:p>
        </p:txBody>
      </p:sp>
      <p:sp>
        <p:nvSpPr>
          <p:cNvPr id="40" name="Rectangle 39">
            <a:extLst>
              <a:ext uri="{FF2B5EF4-FFF2-40B4-BE49-F238E27FC236}">
                <a16:creationId xmlns:a16="http://schemas.microsoft.com/office/drawing/2014/main" id="{0908EC73-B969-4492-9213-80DC3AC6614D}"/>
              </a:ext>
            </a:extLst>
          </p:cNvPr>
          <p:cNvSpPr/>
          <p:nvPr/>
        </p:nvSpPr>
        <p:spPr>
          <a:xfrm>
            <a:off x="4881632" y="1241216"/>
            <a:ext cx="6737730" cy="1470607"/>
          </a:xfrm>
          <a:prstGeom prst="rect">
            <a:avLst/>
          </a:prstGeom>
          <a:solidFill>
            <a:schemeClr val="accent3">
              <a:lumMod val="20000"/>
              <a:lumOff val="8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38" name="Rectangle 37">
            <a:extLst>
              <a:ext uri="{FF2B5EF4-FFF2-40B4-BE49-F238E27FC236}">
                <a16:creationId xmlns:a16="http://schemas.microsoft.com/office/drawing/2014/main" id="{DF02555A-D7F9-4395-9AD1-DCFD1F2EC185}"/>
              </a:ext>
            </a:extLst>
          </p:cNvPr>
          <p:cNvSpPr/>
          <p:nvPr/>
        </p:nvSpPr>
        <p:spPr>
          <a:xfrm>
            <a:off x="5850339" y="2720374"/>
            <a:ext cx="5769023" cy="807048"/>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37" name="Rectangle 36">
            <a:extLst>
              <a:ext uri="{FF2B5EF4-FFF2-40B4-BE49-F238E27FC236}">
                <a16:creationId xmlns:a16="http://schemas.microsoft.com/office/drawing/2014/main" id="{7CF707A5-66AF-4690-A203-B62A72D4EECC}"/>
              </a:ext>
            </a:extLst>
          </p:cNvPr>
          <p:cNvSpPr/>
          <p:nvPr/>
        </p:nvSpPr>
        <p:spPr>
          <a:xfrm>
            <a:off x="6146611" y="3541070"/>
            <a:ext cx="5472752" cy="217390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graphicFrame>
        <p:nvGraphicFramePr>
          <p:cNvPr id="3" name="Diagram 2">
            <a:extLst>
              <a:ext uri="{FF2B5EF4-FFF2-40B4-BE49-F238E27FC236}">
                <a16:creationId xmlns:a16="http://schemas.microsoft.com/office/drawing/2014/main" id="{D562BAFA-4C4B-4F8B-ABF0-284DD82862AC}"/>
              </a:ext>
            </a:extLst>
          </p:cNvPr>
          <p:cNvGraphicFramePr/>
          <p:nvPr/>
        </p:nvGraphicFramePr>
        <p:xfrm>
          <a:off x="1863488" y="1143000"/>
          <a:ext cx="59436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a:extLst>
              <a:ext uri="{FF2B5EF4-FFF2-40B4-BE49-F238E27FC236}">
                <a16:creationId xmlns:a16="http://schemas.microsoft.com/office/drawing/2014/main" id="{909FC17A-0D73-4B2C-BD6C-F449121EB1FB}"/>
              </a:ext>
            </a:extLst>
          </p:cNvPr>
          <p:cNvPicPr>
            <a:picLocks noChangeAspect="1"/>
          </p:cNvPicPr>
          <p:nvPr/>
        </p:nvPicPr>
        <p:blipFill>
          <a:blip r:embed="rId7"/>
          <a:stretch>
            <a:fillRect/>
          </a:stretch>
        </p:blipFill>
        <p:spPr>
          <a:xfrm>
            <a:off x="4573368" y="1701776"/>
            <a:ext cx="517904" cy="366907"/>
          </a:xfrm>
          <a:prstGeom prst="rect">
            <a:avLst/>
          </a:prstGeom>
        </p:spPr>
      </p:pic>
      <p:cxnSp>
        <p:nvCxnSpPr>
          <p:cNvPr id="19" name="Straight Connector 18">
            <a:extLst>
              <a:ext uri="{FF2B5EF4-FFF2-40B4-BE49-F238E27FC236}">
                <a16:creationId xmlns:a16="http://schemas.microsoft.com/office/drawing/2014/main" id="{D98941C5-146D-4F60-A5D4-631D05132713}"/>
              </a:ext>
            </a:extLst>
          </p:cNvPr>
          <p:cNvCxnSpPr>
            <a:cxnSpLocks/>
          </p:cNvCxnSpPr>
          <p:nvPr/>
        </p:nvCxnSpPr>
        <p:spPr>
          <a:xfrm flipV="1">
            <a:off x="2898443" y="4163981"/>
            <a:ext cx="3875964" cy="1"/>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C4FDA79-651A-4FBB-A863-FD03F7DFD0DE}"/>
              </a:ext>
            </a:extLst>
          </p:cNvPr>
          <p:cNvSpPr txBox="1"/>
          <p:nvPr/>
        </p:nvSpPr>
        <p:spPr>
          <a:xfrm>
            <a:off x="3114261" y="3689245"/>
            <a:ext cx="28298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Integration/Upgrade Testing</a:t>
            </a:r>
          </a:p>
        </p:txBody>
      </p:sp>
      <p:sp>
        <p:nvSpPr>
          <p:cNvPr id="24" name="TextBox 23">
            <a:extLst>
              <a:ext uri="{FF2B5EF4-FFF2-40B4-BE49-F238E27FC236}">
                <a16:creationId xmlns:a16="http://schemas.microsoft.com/office/drawing/2014/main" id="{BB1F6AC8-9DF7-4E78-8892-90276032C1F9}"/>
              </a:ext>
            </a:extLst>
          </p:cNvPr>
          <p:cNvSpPr txBox="1"/>
          <p:nvPr/>
        </p:nvSpPr>
        <p:spPr>
          <a:xfrm>
            <a:off x="4084191" y="4296205"/>
            <a:ext cx="13454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API Testing</a:t>
            </a:r>
          </a:p>
        </p:txBody>
      </p:sp>
      <p:sp>
        <p:nvSpPr>
          <p:cNvPr id="25" name="TextBox 24">
            <a:extLst>
              <a:ext uri="{FF2B5EF4-FFF2-40B4-BE49-F238E27FC236}">
                <a16:creationId xmlns:a16="http://schemas.microsoft.com/office/drawing/2014/main" id="{CB58DB89-E6CF-4AFB-98B8-1FAA1E0BA3FF}"/>
              </a:ext>
            </a:extLst>
          </p:cNvPr>
          <p:cNvSpPr txBox="1"/>
          <p:nvPr/>
        </p:nvSpPr>
        <p:spPr>
          <a:xfrm>
            <a:off x="3856505" y="2807882"/>
            <a:ext cx="19516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User Acceptance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Testing</a:t>
            </a:r>
          </a:p>
        </p:txBody>
      </p:sp>
      <p:sp>
        <p:nvSpPr>
          <p:cNvPr id="26" name="TextBox 25">
            <a:extLst>
              <a:ext uri="{FF2B5EF4-FFF2-40B4-BE49-F238E27FC236}">
                <a16:creationId xmlns:a16="http://schemas.microsoft.com/office/drawing/2014/main" id="{127D226B-583B-4EB1-8139-1189808EE67E}"/>
              </a:ext>
            </a:extLst>
          </p:cNvPr>
          <p:cNvSpPr txBox="1"/>
          <p:nvPr/>
        </p:nvSpPr>
        <p:spPr>
          <a:xfrm>
            <a:off x="4137199" y="5080847"/>
            <a:ext cx="13454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Unit Testing</a:t>
            </a:r>
          </a:p>
        </p:txBody>
      </p:sp>
      <p:cxnSp>
        <p:nvCxnSpPr>
          <p:cNvPr id="31" name="Straight Connector 30">
            <a:extLst>
              <a:ext uri="{FF2B5EF4-FFF2-40B4-BE49-F238E27FC236}">
                <a16:creationId xmlns:a16="http://schemas.microsoft.com/office/drawing/2014/main" id="{6262F4BF-17DB-4475-9792-FEAEC89331E3}"/>
              </a:ext>
            </a:extLst>
          </p:cNvPr>
          <p:cNvCxnSpPr/>
          <p:nvPr/>
        </p:nvCxnSpPr>
        <p:spPr>
          <a:xfrm>
            <a:off x="3294229" y="3541070"/>
            <a:ext cx="832513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403ADA2-9BE5-44B8-B983-0B2747729438}"/>
              </a:ext>
            </a:extLst>
          </p:cNvPr>
          <p:cNvCxnSpPr>
            <a:cxnSpLocks/>
          </p:cNvCxnSpPr>
          <p:nvPr/>
        </p:nvCxnSpPr>
        <p:spPr>
          <a:xfrm>
            <a:off x="4850073" y="1238280"/>
            <a:ext cx="676929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A0F8A4F-F2D0-4552-B560-8BB1E94D3150}"/>
              </a:ext>
            </a:extLst>
          </p:cNvPr>
          <p:cNvSpPr txBox="1"/>
          <p:nvPr/>
        </p:nvSpPr>
        <p:spPr>
          <a:xfrm>
            <a:off x="4279310" y="2237309"/>
            <a:ext cx="11388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Visual QA</a:t>
            </a:r>
          </a:p>
        </p:txBody>
      </p:sp>
      <p:sp>
        <p:nvSpPr>
          <p:cNvPr id="59" name="TextBox 58">
            <a:extLst>
              <a:ext uri="{FF2B5EF4-FFF2-40B4-BE49-F238E27FC236}">
                <a16:creationId xmlns:a16="http://schemas.microsoft.com/office/drawing/2014/main" id="{F4ACB2F1-4DE2-480A-B0C2-D80E3092A186}"/>
              </a:ext>
            </a:extLst>
          </p:cNvPr>
          <p:cNvSpPr txBox="1"/>
          <p:nvPr/>
        </p:nvSpPr>
        <p:spPr>
          <a:xfrm rot="16200000">
            <a:off x="10224347" y="4454168"/>
            <a:ext cx="2173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161A1"/>
                </a:solidFill>
                <a:effectLst/>
                <a:uLnTx/>
                <a:uFillTx/>
                <a:latin typeface="Calibri Light" panose="020F0302020204030204" pitchFamily="34" charset="0"/>
                <a:ea typeface="+mn-ea"/>
                <a:cs typeface="Calibri Light" panose="020F0302020204030204" pitchFamily="34" charset="0"/>
              </a:rPr>
              <a:t>Technology Facing</a:t>
            </a:r>
          </a:p>
        </p:txBody>
      </p:sp>
      <p:sp>
        <p:nvSpPr>
          <p:cNvPr id="60" name="TextBox 59">
            <a:extLst>
              <a:ext uri="{FF2B5EF4-FFF2-40B4-BE49-F238E27FC236}">
                <a16:creationId xmlns:a16="http://schemas.microsoft.com/office/drawing/2014/main" id="{9C2D0608-F8FA-4742-B5DF-690B1E210D8F}"/>
              </a:ext>
            </a:extLst>
          </p:cNvPr>
          <p:cNvSpPr txBox="1"/>
          <p:nvPr/>
        </p:nvSpPr>
        <p:spPr>
          <a:xfrm rot="16200000">
            <a:off x="10168016" y="2214862"/>
            <a:ext cx="228656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161A1"/>
                </a:solidFill>
                <a:effectLst/>
                <a:uLnTx/>
                <a:uFillTx/>
                <a:latin typeface="Calibri Light" panose="020F0302020204030204" pitchFamily="34" charset="0"/>
                <a:ea typeface="+mn-ea"/>
                <a:cs typeface="Calibri Light" panose="020F0302020204030204" pitchFamily="34" charset="0"/>
              </a:rPr>
              <a:t>Business Facing</a:t>
            </a:r>
          </a:p>
        </p:txBody>
      </p:sp>
      <p:sp>
        <p:nvSpPr>
          <p:cNvPr id="61" name="TextBox 60">
            <a:extLst>
              <a:ext uri="{FF2B5EF4-FFF2-40B4-BE49-F238E27FC236}">
                <a16:creationId xmlns:a16="http://schemas.microsoft.com/office/drawing/2014/main" id="{11389888-DC35-4D0C-9F70-B8B06B7639FB}"/>
              </a:ext>
            </a:extLst>
          </p:cNvPr>
          <p:cNvSpPr txBox="1"/>
          <p:nvPr/>
        </p:nvSpPr>
        <p:spPr>
          <a:xfrm>
            <a:off x="6517178" y="1539644"/>
            <a:ext cx="4499181"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Cognitive Walkthroughs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Usability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UI / UX - Indexing</a:t>
            </a:r>
          </a:p>
        </p:txBody>
      </p:sp>
      <p:sp>
        <p:nvSpPr>
          <p:cNvPr id="62" name="TextBox 61">
            <a:extLst>
              <a:ext uri="{FF2B5EF4-FFF2-40B4-BE49-F238E27FC236}">
                <a16:creationId xmlns:a16="http://schemas.microsoft.com/office/drawing/2014/main" id="{E5A07D3F-0508-466D-8AB9-78BC6AB6835A}"/>
              </a:ext>
            </a:extLst>
          </p:cNvPr>
          <p:cNvSpPr txBox="1"/>
          <p:nvPr/>
        </p:nvSpPr>
        <p:spPr>
          <a:xfrm>
            <a:off x="7236158" y="2751663"/>
            <a:ext cx="3721819" cy="1015663"/>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5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Customer/User Journeys( to include upgrade support)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500" b="0" i="0" u="none" strike="noStrike" kern="1200" cap="none" spc="0" normalizeH="0" baseline="0" noProof="0">
                <a:ln>
                  <a:noFill/>
                </a:ln>
                <a:solidFill>
                  <a:srgbClr val="35414C"/>
                </a:solidFill>
                <a:effectLst/>
                <a:uLnTx/>
                <a:uFillTx/>
                <a:latin typeface="Calibri Light"/>
                <a:ea typeface="+mn-ea"/>
                <a:cs typeface="Calibri Light"/>
              </a:rPr>
              <a:t>Exploratory Testing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500" b="0" i="0" u="none" strike="noStrike" kern="1200" cap="none" spc="0" normalizeH="0" baseline="0" noProof="0">
              <a:ln>
                <a:noFill/>
              </a:ln>
              <a:solidFill>
                <a:srgbClr val="35414C"/>
              </a:solidFill>
              <a:effectLst/>
              <a:uLnTx/>
              <a:uFillTx/>
              <a:latin typeface="Calibri Light"/>
              <a:ea typeface="+mn-ea"/>
              <a:cs typeface="Calibri Light"/>
            </a:endParaRPr>
          </a:p>
        </p:txBody>
      </p:sp>
      <p:sp>
        <p:nvSpPr>
          <p:cNvPr id="73" name="TextBox 72">
            <a:extLst>
              <a:ext uri="{FF2B5EF4-FFF2-40B4-BE49-F238E27FC236}">
                <a16:creationId xmlns:a16="http://schemas.microsoft.com/office/drawing/2014/main" id="{6058F203-D512-4E88-A9C2-B6B0A4F54885}"/>
              </a:ext>
            </a:extLst>
          </p:cNvPr>
          <p:cNvSpPr txBox="1"/>
          <p:nvPr/>
        </p:nvSpPr>
        <p:spPr>
          <a:xfrm>
            <a:off x="7622525" y="3738121"/>
            <a:ext cx="3678919" cy="1815882"/>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a:ea typeface="+mn-ea"/>
                <a:cs typeface="Calibri Light"/>
              </a:rPr>
              <a:t>Coding standards/Checklists/Reviews</a:t>
            </a:r>
            <a:endPar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Design Docs/DFD/ Arch docs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Code coverage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Dynamic and Static analysis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Stubs and Mocks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a:ln>
                  <a:noFill/>
                </a:ln>
                <a:solidFill>
                  <a:srgbClr val="35414C"/>
                </a:solidFill>
                <a:effectLst/>
                <a:uLnTx/>
                <a:uFillTx/>
                <a:latin typeface="Calibri Light" panose="020F0302020204030204" pitchFamily="34" charset="0"/>
                <a:ea typeface="+mn-ea"/>
                <a:cs typeface="Calibri Light" panose="020F0302020204030204" pitchFamily="34" charset="0"/>
              </a:rPr>
              <a:t>Tech specs/ API Specifications/Contracts</a:t>
            </a:r>
          </a:p>
        </p:txBody>
      </p:sp>
      <p:sp>
        <p:nvSpPr>
          <p:cNvPr id="76" name="TextBox 75">
            <a:extLst>
              <a:ext uri="{FF2B5EF4-FFF2-40B4-BE49-F238E27FC236}">
                <a16:creationId xmlns:a16="http://schemas.microsoft.com/office/drawing/2014/main" id="{C0696D47-2288-4119-A977-F91ED4BB71AD}"/>
              </a:ext>
            </a:extLst>
          </p:cNvPr>
          <p:cNvSpPr txBox="1"/>
          <p:nvPr/>
        </p:nvSpPr>
        <p:spPr>
          <a:xfrm>
            <a:off x="5457918" y="3705887"/>
            <a:ext cx="91833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     [ Z %] </a:t>
            </a:r>
          </a:p>
        </p:txBody>
      </p:sp>
      <p:sp>
        <p:nvSpPr>
          <p:cNvPr id="30" name="TextBox 29">
            <a:extLst>
              <a:ext uri="{FF2B5EF4-FFF2-40B4-BE49-F238E27FC236}">
                <a16:creationId xmlns:a16="http://schemas.microsoft.com/office/drawing/2014/main" id="{C7785366-E501-45FD-901B-9675BDC08A7B}"/>
              </a:ext>
            </a:extLst>
          </p:cNvPr>
          <p:cNvSpPr txBox="1"/>
          <p:nvPr/>
        </p:nvSpPr>
        <p:spPr>
          <a:xfrm>
            <a:off x="5213484" y="4310036"/>
            <a:ext cx="91833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 Y %]</a:t>
            </a:r>
          </a:p>
        </p:txBody>
      </p:sp>
      <p:sp>
        <p:nvSpPr>
          <p:cNvPr id="33" name="TextBox 32">
            <a:extLst>
              <a:ext uri="{FF2B5EF4-FFF2-40B4-BE49-F238E27FC236}">
                <a16:creationId xmlns:a16="http://schemas.microsoft.com/office/drawing/2014/main" id="{22178F94-5C6A-4767-87E5-EBF732F3151A}"/>
              </a:ext>
            </a:extLst>
          </p:cNvPr>
          <p:cNvSpPr txBox="1"/>
          <p:nvPr/>
        </p:nvSpPr>
        <p:spPr>
          <a:xfrm>
            <a:off x="5342210" y="5088541"/>
            <a:ext cx="91833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rPr>
              <a:t>[ X %]</a:t>
            </a:r>
          </a:p>
        </p:txBody>
      </p:sp>
      <p:cxnSp>
        <p:nvCxnSpPr>
          <p:cNvPr id="10" name="Straight Arrow Connector 9">
            <a:extLst>
              <a:ext uri="{FF2B5EF4-FFF2-40B4-BE49-F238E27FC236}">
                <a16:creationId xmlns:a16="http://schemas.microsoft.com/office/drawing/2014/main" id="{6D655487-5516-466E-8E7E-87328ED509A9}"/>
              </a:ext>
            </a:extLst>
          </p:cNvPr>
          <p:cNvCxnSpPr/>
          <p:nvPr/>
        </p:nvCxnSpPr>
        <p:spPr>
          <a:xfrm flipH="1" flipV="1">
            <a:off x="11843170" y="1192806"/>
            <a:ext cx="5750" cy="4534619"/>
          </a:xfrm>
          <a:prstGeom prst="straightConnector1">
            <a:avLst/>
          </a:prstGeom>
          <a:ln w="57150">
            <a:prstDash val="solid"/>
            <a:headEnd type="none"/>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C63D1A5C-2B9B-430A-9007-DA36C8516932}"/>
              </a:ext>
            </a:extLst>
          </p:cNvPr>
          <p:cNvSpPr txBox="1"/>
          <p:nvPr/>
        </p:nvSpPr>
        <p:spPr>
          <a:xfrm>
            <a:off x="8190354" y="5724045"/>
            <a:ext cx="3652816" cy="338554"/>
          </a:xfrm>
          <a:prstGeom prst="rect">
            <a:avLst/>
          </a:prstGeom>
          <a:noFill/>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entury Gothic" panose="020F0302020204030204"/>
                <a:ea typeface="+mn-ea"/>
                <a:cs typeface="+mn-cs"/>
              </a:rPr>
              <a:t>Internal – '</a:t>
            </a:r>
            <a:r>
              <a:rPr kumimoji="0" lang="en-US" sz="1600" b="0" i="0" u="none" strike="noStrike" kern="1200" cap="none" spc="0" normalizeH="0" baseline="0" noProof="0">
                <a:ln>
                  <a:noFill/>
                </a:ln>
                <a:solidFill>
                  <a:srgbClr val="FF0000"/>
                </a:solidFill>
                <a:effectLst/>
                <a:uLnTx/>
                <a:uFillTx/>
                <a:latin typeface="Century Gothic" panose="020F0302020204030204"/>
                <a:ea typeface="+mn-ea"/>
                <a:cs typeface="+mn-cs"/>
              </a:rPr>
              <a:t>Escape Defects</a:t>
            </a:r>
            <a:r>
              <a:rPr kumimoji="0" lang="en-US" sz="1600" b="0" i="0" u="none" strike="noStrike" kern="1200" cap="none" spc="0" normalizeH="0" baseline="0" noProof="0">
                <a:ln>
                  <a:noFill/>
                </a:ln>
                <a:solidFill>
                  <a:prstClr val="black"/>
                </a:solidFill>
                <a:effectLst/>
                <a:uLnTx/>
                <a:uFillTx/>
                <a:latin typeface="Century Gothic" panose="020F0302020204030204"/>
                <a:ea typeface="+mn-ea"/>
                <a:cs typeface="+mn-cs"/>
              </a:rPr>
              <a:t>' Trend</a:t>
            </a:r>
          </a:p>
        </p:txBody>
      </p:sp>
      <p:pic>
        <p:nvPicPr>
          <p:cNvPr id="12" name="Graphic 12" descr="Group brainstorm">
            <a:extLst>
              <a:ext uri="{FF2B5EF4-FFF2-40B4-BE49-F238E27FC236}">
                <a16:creationId xmlns:a16="http://schemas.microsoft.com/office/drawing/2014/main" id="{12451C94-47B8-4D3F-8F2F-7EC44C1E1D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90385" y="398253"/>
            <a:ext cx="713117" cy="698740"/>
          </a:xfrm>
          <a:prstGeom prst="rect">
            <a:avLst/>
          </a:prstGeom>
        </p:spPr>
      </p:pic>
      <p:cxnSp>
        <p:nvCxnSpPr>
          <p:cNvPr id="4" name="Straight Arrow Connector 3">
            <a:extLst>
              <a:ext uri="{FF2B5EF4-FFF2-40B4-BE49-F238E27FC236}">
                <a16:creationId xmlns:a16="http://schemas.microsoft.com/office/drawing/2014/main" id="{1BA669C4-44A6-4BCB-AF71-C4AC7E5BD392}"/>
              </a:ext>
            </a:extLst>
          </p:cNvPr>
          <p:cNvCxnSpPr>
            <a:cxnSpLocks/>
          </p:cNvCxnSpPr>
          <p:nvPr/>
        </p:nvCxnSpPr>
        <p:spPr>
          <a:xfrm flipV="1">
            <a:off x="1791703" y="1313148"/>
            <a:ext cx="2874325" cy="43018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CED36C-044D-4C08-8277-8A73B3BD77D7}"/>
              </a:ext>
            </a:extLst>
          </p:cNvPr>
          <p:cNvCxnSpPr>
            <a:cxnSpLocks/>
          </p:cNvCxnSpPr>
          <p:nvPr/>
        </p:nvCxnSpPr>
        <p:spPr>
          <a:xfrm flipV="1">
            <a:off x="34535" y="1241216"/>
            <a:ext cx="4779646" cy="2159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158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C7B7-088F-4AB9-96BD-AE53BF1752A5}"/>
              </a:ext>
            </a:extLst>
          </p:cNvPr>
          <p:cNvSpPr>
            <a:spLocks noGrp="1"/>
          </p:cNvSpPr>
          <p:nvPr>
            <p:ph type="title"/>
          </p:nvPr>
        </p:nvSpPr>
        <p:spPr>
          <a:xfrm>
            <a:off x="4018083" y="635726"/>
            <a:ext cx="4132385" cy="377535"/>
          </a:xfrm>
        </p:spPr>
        <p:txBody>
          <a:bodyPr>
            <a:noAutofit/>
          </a:bodyPr>
          <a:lstStyle/>
          <a:p>
            <a:pPr algn="ctr"/>
            <a:r>
              <a:rPr lang="en-US" sz="2400"/>
              <a:t>User Experience</a:t>
            </a:r>
          </a:p>
        </p:txBody>
      </p:sp>
      <p:graphicFrame>
        <p:nvGraphicFramePr>
          <p:cNvPr id="6" name="Content Placeholder 5">
            <a:extLst>
              <a:ext uri="{FF2B5EF4-FFF2-40B4-BE49-F238E27FC236}">
                <a16:creationId xmlns:a16="http://schemas.microsoft.com/office/drawing/2014/main" id="{E5B9D2C9-8633-43A6-B0B8-BA69BBB1007E}"/>
              </a:ext>
            </a:extLst>
          </p:cNvPr>
          <p:cNvGraphicFramePr>
            <a:graphicFrameLocks noGrp="1"/>
          </p:cNvGraphicFramePr>
          <p:nvPr>
            <p:ph sz="quarter" idx="11"/>
          </p:nvPr>
        </p:nvGraphicFramePr>
        <p:xfrm>
          <a:off x="2516748" y="1016213"/>
          <a:ext cx="7045960" cy="16246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97F5E56C-AEEE-4E8F-B1ED-661605F6FB8C}"/>
              </a:ext>
            </a:extLst>
          </p:cNvPr>
          <p:cNvSpPr>
            <a:spLocks noGrp="1"/>
          </p:cNvSpPr>
          <p:nvPr>
            <p:ph type="sldNum" sz="quarter" idx="4294967295"/>
          </p:nvPr>
        </p:nvSpPr>
        <p:spPr>
          <a:xfrm>
            <a:off x="11518941" y="6466542"/>
            <a:ext cx="461588"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97951-CD40-4FB0-ABC8-FCC353E2C20F}" type="slidenum">
              <a:rPr kumimoji="0" lang="en-GB" sz="1000" b="0" i="0" u="none" strike="noStrike" kern="1200" cap="none" spc="0" normalizeH="0" baseline="0" noProof="0" smtClean="0">
                <a:ln>
                  <a:noFill/>
                </a:ln>
                <a:solidFill>
                  <a:prstClr val="white"/>
                </a:solidFill>
                <a:effectLst/>
                <a:uLnTx/>
                <a:uFillTx/>
                <a:latin typeface="Avenir Medium"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000" b="0" i="0" u="none" strike="noStrike" kern="1200" cap="none" spc="0" normalizeH="0" baseline="0" noProof="0">
              <a:ln>
                <a:noFill/>
              </a:ln>
              <a:solidFill>
                <a:prstClr val="white"/>
              </a:solidFill>
              <a:effectLst/>
              <a:uLnTx/>
              <a:uFillTx/>
              <a:latin typeface="Avenir Medium" charset="0"/>
            </a:endParaRPr>
          </a:p>
        </p:txBody>
      </p:sp>
      <p:sp>
        <p:nvSpPr>
          <p:cNvPr id="7" name="Title 1">
            <a:extLst>
              <a:ext uri="{FF2B5EF4-FFF2-40B4-BE49-F238E27FC236}">
                <a16:creationId xmlns:a16="http://schemas.microsoft.com/office/drawing/2014/main" id="{309D5D18-5E0B-46C5-82E8-7560AA33ED67}"/>
              </a:ext>
            </a:extLst>
          </p:cNvPr>
          <p:cNvSpPr txBox="1">
            <a:spLocks/>
          </p:cNvSpPr>
          <p:nvPr/>
        </p:nvSpPr>
        <p:spPr>
          <a:xfrm>
            <a:off x="4442568" y="6316560"/>
            <a:ext cx="3366868" cy="400546"/>
          </a:xfrm>
          <a:prstGeom prst="rect">
            <a:avLst/>
          </a:prstGeom>
        </p:spPr>
        <p:txBody>
          <a:bodyPr vert="horz" lIns="91440" tIns="45720" rIns="91440" bIns="45720" rtlCol="0" anchor="t" anchorCtr="0">
            <a:normAutofit fontScale="85000" lnSpcReduction="20000"/>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venir Book" charset="0"/>
                <a:ea typeface="+mj-ea"/>
                <a:cs typeface="+mj-cs"/>
              </a:rPr>
              <a:t>Engineering Excellence</a:t>
            </a:r>
          </a:p>
        </p:txBody>
      </p:sp>
      <p:graphicFrame>
        <p:nvGraphicFramePr>
          <p:cNvPr id="8" name="Content Placeholder 5">
            <a:extLst>
              <a:ext uri="{FF2B5EF4-FFF2-40B4-BE49-F238E27FC236}">
                <a16:creationId xmlns:a16="http://schemas.microsoft.com/office/drawing/2014/main" id="{0322B377-3609-4145-B650-B12744FC8108}"/>
              </a:ext>
            </a:extLst>
          </p:cNvPr>
          <p:cNvGraphicFramePr>
            <a:graphicFrameLocks/>
          </p:cNvGraphicFramePr>
          <p:nvPr/>
        </p:nvGraphicFramePr>
        <p:xfrm>
          <a:off x="2516748" y="4479579"/>
          <a:ext cx="7045960" cy="1845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a:extLst>
              <a:ext uri="{FF2B5EF4-FFF2-40B4-BE49-F238E27FC236}">
                <a16:creationId xmlns:a16="http://schemas.microsoft.com/office/drawing/2014/main" id="{C28CAF6E-71DC-4ACB-BCCA-9B5099EF094F}"/>
              </a:ext>
            </a:extLst>
          </p:cNvPr>
          <p:cNvGraphicFramePr/>
          <p:nvPr/>
        </p:nvGraphicFramePr>
        <p:xfrm>
          <a:off x="-67407" y="2492371"/>
          <a:ext cx="2119085" cy="23522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5" name="Straight Arrow Connector 14">
            <a:extLst>
              <a:ext uri="{FF2B5EF4-FFF2-40B4-BE49-F238E27FC236}">
                <a16:creationId xmlns:a16="http://schemas.microsoft.com/office/drawing/2014/main" id="{E9A8D28A-BD03-4AF8-BBED-79660F3C9462}"/>
              </a:ext>
            </a:extLst>
          </p:cNvPr>
          <p:cNvCxnSpPr>
            <a:cxnSpLocks/>
          </p:cNvCxnSpPr>
          <p:nvPr/>
        </p:nvCxnSpPr>
        <p:spPr>
          <a:xfrm>
            <a:off x="2516748" y="3594678"/>
            <a:ext cx="8420883" cy="0"/>
          </a:xfrm>
          <a:prstGeom prst="straightConnector1">
            <a:avLst/>
          </a:prstGeom>
          <a:ln w="2159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B5ADCAB-2F82-4059-AB82-8A32B3BAE187}"/>
              </a:ext>
            </a:extLst>
          </p:cNvPr>
          <p:cNvSpPr txBox="1"/>
          <p:nvPr/>
        </p:nvSpPr>
        <p:spPr>
          <a:xfrm>
            <a:off x="9321908" y="2969985"/>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3" name="Rectangle 2">
            <a:extLst>
              <a:ext uri="{FF2B5EF4-FFF2-40B4-BE49-F238E27FC236}">
                <a16:creationId xmlns:a16="http://schemas.microsoft.com/office/drawing/2014/main" id="{D8A2046A-5D92-E148-BF20-C77CD08D2836}"/>
              </a:ext>
            </a:extLst>
          </p:cNvPr>
          <p:cNvSpPr/>
          <p:nvPr/>
        </p:nvSpPr>
        <p:spPr>
          <a:xfrm>
            <a:off x="10647484" y="2439275"/>
            <a:ext cx="1415562" cy="2338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8" name="TextBox 17">
            <a:extLst>
              <a:ext uri="{FF2B5EF4-FFF2-40B4-BE49-F238E27FC236}">
                <a16:creationId xmlns:a16="http://schemas.microsoft.com/office/drawing/2014/main" id="{F385FC5D-F236-A942-9F90-85AED3AA9B75}"/>
              </a:ext>
            </a:extLst>
          </p:cNvPr>
          <p:cNvSpPr txBox="1"/>
          <p:nvPr/>
        </p:nvSpPr>
        <p:spPr>
          <a:xfrm>
            <a:off x="6801446" y="3008084"/>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20" name="TextBox 19">
            <a:extLst>
              <a:ext uri="{FF2B5EF4-FFF2-40B4-BE49-F238E27FC236}">
                <a16:creationId xmlns:a16="http://schemas.microsoft.com/office/drawing/2014/main" id="{713D3DBB-428C-5A4A-9566-FDE91A74127F}"/>
              </a:ext>
            </a:extLst>
          </p:cNvPr>
          <p:cNvSpPr txBox="1"/>
          <p:nvPr/>
        </p:nvSpPr>
        <p:spPr>
          <a:xfrm>
            <a:off x="4448039" y="2984639"/>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21" name="Right Arrow 54">
            <a:extLst>
              <a:ext uri="{FF2B5EF4-FFF2-40B4-BE49-F238E27FC236}">
                <a16:creationId xmlns:a16="http://schemas.microsoft.com/office/drawing/2014/main" id="{EEF37A87-071E-2446-B4CF-E9D98CBF2F98}"/>
              </a:ext>
            </a:extLst>
          </p:cNvPr>
          <p:cNvSpPr/>
          <p:nvPr/>
        </p:nvSpPr>
        <p:spPr>
          <a:xfrm rot="16200000">
            <a:off x="3357406" y="4071042"/>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54">
            <a:extLst>
              <a:ext uri="{FF2B5EF4-FFF2-40B4-BE49-F238E27FC236}">
                <a16:creationId xmlns:a16="http://schemas.microsoft.com/office/drawing/2014/main" id="{72F14ADB-8E70-FB4F-BF01-67F1E4D868DC}"/>
              </a:ext>
            </a:extLst>
          </p:cNvPr>
          <p:cNvSpPr/>
          <p:nvPr/>
        </p:nvSpPr>
        <p:spPr>
          <a:xfrm rot="16200000">
            <a:off x="5681507" y="4091557"/>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54">
            <a:extLst>
              <a:ext uri="{FF2B5EF4-FFF2-40B4-BE49-F238E27FC236}">
                <a16:creationId xmlns:a16="http://schemas.microsoft.com/office/drawing/2014/main" id="{86EFABC3-79C1-BC49-8D2B-9C9CF61DA464}"/>
              </a:ext>
            </a:extLst>
          </p:cNvPr>
          <p:cNvSpPr/>
          <p:nvPr/>
        </p:nvSpPr>
        <p:spPr>
          <a:xfrm rot="16200000">
            <a:off x="8116977" y="4073973"/>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54">
            <a:extLst>
              <a:ext uri="{FF2B5EF4-FFF2-40B4-BE49-F238E27FC236}">
                <a16:creationId xmlns:a16="http://schemas.microsoft.com/office/drawing/2014/main" id="{9E3D8150-56A7-824B-B89A-E9C25F82CF7F}"/>
              </a:ext>
            </a:extLst>
          </p:cNvPr>
          <p:cNvSpPr/>
          <p:nvPr/>
        </p:nvSpPr>
        <p:spPr>
          <a:xfrm rot="5400000">
            <a:off x="8102323" y="2784435"/>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54">
            <a:extLst>
              <a:ext uri="{FF2B5EF4-FFF2-40B4-BE49-F238E27FC236}">
                <a16:creationId xmlns:a16="http://schemas.microsoft.com/office/drawing/2014/main" id="{FB65142C-6FD3-364F-BB99-F1D9F8E8F63F}"/>
              </a:ext>
            </a:extLst>
          </p:cNvPr>
          <p:cNvSpPr/>
          <p:nvPr/>
        </p:nvSpPr>
        <p:spPr>
          <a:xfrm rot="5400000">
            <a:off x="5634615" y="2778574"/>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54">
            <a:extLst>
              <a:ext uri="{FF2B5EF4-FFF2-40B4-BE49-F238E27FC236}">
                <a16:creationId xmlns:a16="http://schemas.microsoft.com/office/drawing/2014/main" id="{6E7B87FB-51E3-4D43-AE89-C8CB66C09DAC}"/>
              </a:ext>
            </a:extLst>
          </p:cNvPr>
          <p:cNvSpPr/>
          <p:nvPr/>
        </p:nvSpPr>
        <p:spPr>
          <a:xfrm rot="5400000">
            <a:off x="3339823" y="2778575"/>
            <a:ext cx="625579" cy="263936"/>
          </a:xfrm>
          <a:prstGeom prst="rightArrow">
            <a:avLst>
              <a:gd name="adj1" fmla="val 6382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A2E7E3F-BB0C-A74C-8C33-FD333A424FF1}"/>
              </a:ext>
            </a:extLst>
          </p:cNvPr>
          <p:cNvSpPr txBox="1"/>
          <p:nvPr/>
        </p:nvSpPr>
        <p:spPr>
          <a:xfrm>
            <a:off x="2068255" y="2969985"/>
            <a:ext cx="815623" cy="1224767"/>
          </a:xfrm>
          <a:prstGeom prst="rect">
            <a:avLst/>
          </a:prstGeom>
          <a:solidFill>
            <a:schemeClr val="accent1">
              <a:lumMod val="20000"/>
              <a:lumOff val="80000"/>
            </a:schemeClr>
          </a:solidFill>
          <a:ln>
            <a:solidFill>
              <a:schemeClr val="tx1"/>
            </a:solidFill>
            <a:prstDash val="solid"/>
          </a:ln>
        </p:spPr>
        <p:txBody>
          <a:bodyPr vert="horz"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Century Gothic" panose="020F0302020204030204"/>
                <a:ea typeface="+mn-ea"/>
                <a:cs typeface="+mn-cs"/>
              </a:rPr>
              <a:t>Q Gate</a:t>
            </a:r>
          </a:p>
        </p:txBody>
      </p:sp>
      <p:sp>
        <p:nvSpPr>
          <p:cNvPr id="29" name="object 12">
            <a:extLst>
              <a:ext uri="{FF2B5EF4-FFF2-40B4-BE49-F238E27FC236}">
                <a16:creationId xmlns:a16="http://schemas.microsoft.com/office/drawing/2014/main" id="{E39C72EC-C752-C942-944E-173B6E171C18}"/>
              </a:ext>
            </a:extLst>
          </p:cNvPr>
          <p:cNvSpPr txBox="1"/>
          <p:nvPr/>
        </p:nvSpPr>
        <p:spPr>
          <a:xfrm>
            <a:off x="457200" y="309580"/>
            <a:ext cx="771144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NFR Catalog &amp; Quality Gates</a:t>
            </a:r>
          </a:p>
        </p:txBody>
      </p:sp>
      <p:sp>
        <p:nvSpPr>
          <p:cNvPr id="30" name="Title 1">
            <a:extLst>
              <a:ext uri="{FF2B5EF4-FFF2-40B4-BE49-F238E27FC236}">
                <a16:creationId xmlns:a16="http://schemas.microsoft.com/office/drawing/2014/main" id="{0BD2E39F-0E53-9F47-A174-BBB80E5628FC}"/>
              </a:ext>
            </a:extLst>
          </p:cNvPr>
          <p:cNvSpPr txBox="1">
            <a:spLocks/>
          </p:cNvSpPr>
          <p:nvPr/>
        </p:nvSpPr>
        <p:spPr>
          <a:xfrm>
            <a:off x="0" y="1928950"/>
            <a:ext cx="2369655" cy="37753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lang="en-US" sz="3600" b="0" i="0" kern="1200" dirty="0">
                <a:solidFill>
                  <a:schemeClr val="tx1"/>
                </a:solidFill>
                <a:latin typeface="Avenir Book" charset="0"/>
                <a:ea typeface="+mj-ea"/>
                <a:cs typeface="+mj-cs"/>
              </a:defRPr>
            </a:lvl1pPr>
          </a:lstStyle>
          <a:p>
            <a:pPr algn="ctr"/>
            <a:r>
              <a:rPr lang="en-US" sz="2400"/>
              <a:t>Product Backlog</a:t>
            </a:r>
          </a:p>
        </p:txBody>
      </p:sp>
      <p:sp>
        <p:nvSpPr>
          <p:cNvPr id="26" name="TextBox 25">
            <a:extLst>
              <a:ext uri="{FF2B5EF4-FFF2-40B4-BE49-F238E27FC236}">
                <a16:creationId xmlns:a16="http://schemas.microsoft.com/office/drawing/2014/main" id="{7CB1343F-72C4-5A42-89B0-1C99F9C45C4C}"/>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1223551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2C40-3050-40CD-84CC-AFC4849B91B8}"/>
              </a:ext>
            </a:extLst>
          </p:cNvPr>
          <p:cNvSpPr>
            <a:spLocks noGrp="1"/>
          </p:cNvSpPr>
          <p:nvPr>
            <p:ph type="title"/>
          </p:nvPr>
        </p:nvSpPr>
        <p:spPr>
          <a:xfrm>
            <a:off x="592935" y="173486"/>
            <a:ext cx="10918306" cy="606425"/>
          </a:xfrm>
        </p:spPr>
        <p:txBody>
          <a:bodyPr/>
          <a:lstStyle/>
          <a:p>
            <a:r>
              <a:rPr lang="en-US"/>
              <a:t>Quality Gates</a:t>
            </a:r>
          </a:p>
        </p:txBody>
      </p:sp>
      <p:sp>
        <p:nvSpPr>
          <p:cNvPr id="5" name="Slide Number Placeholder 4">
            <a:extLst>
              <a:ext uri="{FF2B5EF4-FFF2-40B4-BE49-F238E27FC236}">
                <a16:creationId xmlns:a16="http://schemas.microsoft.com/office/drawing/2014/main" id="{95BDC97A-CF84-488A-A2F9-4ED4C36E473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97951-CD40-4FB0-ABC8-FCC353E2C20F}" type="slidenum">
              <a:rPr kumimoji="0" lang="en-GB" sz="1000" b="0" i="0" u="none" strike="noStrike" kern="1200" cap="none" spc="0" normalizeH="0" baseline="0" noProof="0" smtClean="0">
                <a:ln>
                  <a:noFill/>
                </a:ln>
                <a:solidFill>
                  <a:prstClr val="white"/>
                </a:solidFill>
                <a:effectLst/>
                <a:uLnTx/>
                <a:uFillTx/>
                <a:latin typeface="Avenir Medium"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000" b="0" i="0" u="none" strike="noStrike" kern="1200" cap="none" spc="0" normalizeH="0" baseline="0" noProof="0">
              <a:ln>
                <a:noFill/>
              </a:ln>
              <a:solidFill>
                <a:prstClr val="white"/>
              </a:solidFill>
              <a:effectLst/>
              <a:uLnTx/>
              <a:uFillTx/>
              <a:latin typeface="Avenir Medium" charset="0"/>
            </a:endParaRPr>
          </a:p>
        </p:txBody>
      </p:sp>
      <p:graphicFrame>
        <p:nvGraphicFramePr>
          <p:cNvPr id="16" name="Diagram 15">
            <a:extLst>
              <a:ext uri="{FF2B5EF4-FFF2-40B4-BE49-F238E27FC236}">
                <a16:creationId xmlns:a16="http://schemas.microsoft.com/office/drawing/2014/main" id="{A8A301B0-7441-4699-AE1B-5864DB8342FC}"/>
              </a:ext>
            </a:extLst>
          </p:cNvPr>
          <p:cNvGraphicFramePr/>
          <p:nvPr/>
        </p:nvGraphicFramePr>
        <p:xfrm>
          <a:off x="506400" y="1313419"/>
          <a:ext cx="11179200" cy="4231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8570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0CAD187-CCE5-46A1-A464-9B1CC3BA870E}"/>
              </a:ext>
            </a:extLst>
          </p:cNvPr>
          <p:cNvSpPr>
            <a:spLocks noGrp="1"/>
          </p:cNvSpPr>
          <p:nvPr>
            <p:ph type="body" sz="quarter" idx="10"/>
          </p:nvPr>
        </p:nvSpPr>
        <p:spPr>
          <a:xfrm>
            <a:off x="583157" y="217909"/>
            <a:ext cx="10909341" cy="578955"/>
          </a:xfrm>
        </p:spPr>
        <p:txBody>
          <a:bodyPr/>
          <a:lstStyle/>
          <a:p>
            <a:r>
              <a:rPr lang="en-US" sz="3600"/>
              <a:t>Quality Report</a:t>
            </a:r>
          </a:p>
        </p:txBody>
      </p:sp>
      <p:pic>
        <p:nvPicPr>
          <p:cNvPr id="4" name="Content Placeholder 3">
            <a:extLst>
              <a:ext uri="{FF2B5EF4-FFF2-40B4-BE49-F238E27FC236}">
                <a16:creationId xmlns:a16="http://schemas.microsoft.com/office/drawing/2014/main" id="{F26B09EC-2947-4D52-8D4E-EFDE6F896BCF}"/>
              </a:ext>
            </a:extLst>
          </p:cNvPr>
          <p:cNvPicPr>
            <a:picLocks noGrp="1" noChangeAspect="1"/>
          </p:cNvPicPr>
          <p:nvPr>
            <p:ph sz="quarter" idx="11"/>
          </p:nvPr>
        </p:nvPicPr>
        <p:blipFill>
          <a:blip r:embed="rId2"/>
          <a:stretch>
            <a:fillRect/>
          </a:stretch>
        </p:blipFill>
        <p:spPr>
          <a:xfrm>
            <a:off x="583157" y="1079696"/>
            <a:ext cx="10909341" cy="5049404"/>
          </a:xfrm>
          <a:prstGeom prst="rect">
            <a:avLst/>
          </a:prstGeom>
        </p:spPr>
      </p:pic>
    </p:spTree>
    <p:extLst>
      <p:ext uri="{BB962C8B-B14F-4D97-AF65-F5344CB8AC3E}">
        <p14:creationId xmlns:p14="http://schemas.microsoft.com/office/powerpoint/2010/main" val="820884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91E42"/>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55</a:t>
            </a:fld>
            <a:endParaRPr lang="en-GB"/>
          </a:p>
        </p:txBody>
      </p:sp>
      <p:pic>
        <p:nvPicPr>
          <p:cNvPr id="3" name="Picture 2" descr="A person holding a sign&#10;&#10;Description automatically generated">
            <a:extLst>
              <a:ext uri="{FF2B5EF4-FFF2-40B4-BE49-F238E27FC236}">
                <a16:creationId xmlns:a16="http://schemas.microsoft.com/office/drawing/2014/main" id="{A2AB1237-3300-5B48-A825-19DFF02151FF}"/>
              </a:ext>
            </a:extLst>
          </p:cNvPr>
          <p:cNvPicPr>
            <a:picLocks noChangeAspect="1"/>
          </p:cNvPicPr>
          <p:nvPr/>
        </p:nvPicPr>
        <p:blipFill>
          <a:blip r:embed="rId2"/>
          <a:stretch>
            <a:fillRect/>
          </a:stretch>
        </p:blipFill>
        <p:spPr>
          <a:xfrm>
            <a:off x="1555049" y="0"/>
            <a:ext cx="9081902" cy="6858000"/>
          </a:xfrm>
          <a:prstGeom prst="rect">
            <a:avLst/>
          </a:prstGeom>
        </p:spPr>
      </p:pic>
      <p:sp>
        <p:nvSpPr>
          <p:cNvPr id="4" name="TextBox 3">
            <a:extLst>
              <a:ext uri="{FF2B5EF4-FFF2-40B4-BE49-F238E27FC236}">
                <a16:creationId xmlns:a16="http://schemas.microsoft.com/office/drawing/2014/main" id="{5E9313C2-BA8A-844B-A78D-1F6BA6C552C7}"/>
              </a:ext>
            </a:extLst>
          </p:cNvPr>
          <p:cNvSpPr txBox="1"/>
          <p:nvPr/>
        </p:nvSpPr>
        <p:spPr>
          <a:xfrm>
            <a:off x="1327868" y="6528021"/>
            <a:ext cx="0" cy="0"/>
          </a:xfrm>
          <a:prstGeom prst="rect">
            <a:avLst/>
          </a:prstGeom>
        </p:spPr>
        <p:txBody>
          <a:bodyPr vert="horz" wrap="none" lIns="91440" tIns="45720" rIns="91440" bIns="45720" rtlCol="0" anchor="t" anchorCtr="0">
            <a:normAutofit fontScale="25000" lnSpcReduction="20000"/>
          </a:bodyPr>
          <a:lstStyle/>
          <a:p>
            <a:endParaRPr lang="en-US"/>
          </a:p>
        </p:txBody>
      </p:sp>
    </p:spTree>
    <p:extLst>
      <p:ext uri="{BB962C8B-B14F-4D97-AF65-F5344CB8AC3E}">
        <p14:creationId xmlns:p14="http://schemas.microsoft.com/office/powerpoint/2010/main" val="4159638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mj-lt"/>
                <a:cs typeface="Calibri Light" panose="020F0302020204030204" pitchFamily="34" charset="0"/>
              </a:rPr>
              <a:t>DevOps</a:t>
            </a:r>
            <a:br>
              <a:rPr lang="en-US" altLang="en-US" sz="4000">
                <a:solidFill>
                  <a:schemeClr val="tx1"/>
                </a:solidFill>
                <a:latin typeface="+mj-lt"/>
                <a:cs typeface="Calibri Light" panose="020F0302020204030204" pitchFamily="34" charset="0"/>
              </a:rPr>
            </a:br>
            <a:br>
              <a:rPr lang="en-US" altLang="en-US" sz="2000">
                <a:solidFill>
                  <a:schemeClr val="tx1"/>
                </a:solidFill>
                <a:latin typeface="+mj-lt"/>
                <a:cs typeface="Calibri Light" panose="020F0302020204030204" pitchFamily="34" charset="0"/>
              </a:rPr>
            </a:br>
            <a:r>
              <a:rPr lang="en-US" sz="2000" i="1">
                <a:solidFill>
                  <a:srgbClr val="00B0F0"/>
                </a:solidFill>
                <a:latin typeface="Calibri Light" panose="020F0302020204030204" pitchFamily="34" charset="0"/>
                <a:cs typeface="Calibri Light" panose="020F0302020204030204" pitchFamily="34" charset="0"/>
              </a:rPr>
              <a:t>“</a:t>
            </a:r>
            <a:r>
              <a:rPr lang="en-US" sz="2000">
                <a:solidFill>
                  <a:srgbClr val="000000"/>
                </a:solidFill>
              </a:rPr>
              <a:t>Continuous Integration doesn’t get rid of bugs, </a:t>
            </a:r>
            <a:br>
              <a:rPr lang="en-US" sz="2000">
                <a:solidFill>
                  <a:srgbClr val="000000"/>
                </a:solidFill>
              </a:rPr>
            </a:br>
            <a:r>
              <a:rPr lang="en-US" sz="2000">
                <a:solidFill>
                  <a:srgbClr val="000000"/>
                </a:solidFill>
              </a:rPr>
              <a:t>but it does make them dramatically easier to find and remove</a:t>
            </a:r>
            <a:r>
              <a:rPr lang="en-US" sz="2000" i="1">
                <a:solidFill>
                  <a:srgbClr val="00B0F0"/>
                </a:solidFill>
                <a:latin typeface="Calibri Light" panose="020F0302020204030204" pitchFamily="34" charset="0"/>
                <a:cs typeface="Calibri Light" panose="020F0302020204030204" pitchFamily="34" charset="0"/>
              </a:rPr>
              <a:t>.“</a:t>
            </a:r>
            <a:br>
              <a:rPr lang="en-US" sz="2000">
                <a:solidFill>
                  <a:srgbClr val="000000"/>
                </a:solidFill>
              </a:rPr>
            </a:br>
            <a:r>
              <a:rPr lang="en-US" sz="2000">
                <a:solidFill>
                  <a:srgbClr val="000000"/>
                </a:solidFill>
              </a:rPr>
              <a:t> </a:t>
            </a:r>
            <a:br>
              <a:rPr lang="en-US" sz="2000">
                <a:solidFill>
                  <a:srgbClr val="000000"/>
                </a:solidFill>
              </a:rPr>
            </a:br>
            <a:r>
              <a:rPr lang="en-US" sz="2000" i="1">
                <a:solidFill>
                  <a:srgbClr val="00B0F0"/>
                </a:solidFill>
                <a:latin typeface="Calibri Light" panose="020F0302020204030204" pitchFamily="34" charset="0"/>
                <a:cs typeface="Calibri Light" panose="020F0302020204030204" pitchFamily="34" charset="0"/>
              </a:rPr>
              <a:t>- </a:t>
            </a:r>
            <a:r>
              <a:rPr lang="en-US" sz="2000">
                <a:solidFill>
                  <a:srgbClr val="000000"/>
                </a:solidFill>
              </a:rPr>
              <a:t> Martin Fowler, Chief Scientist, ThoughtWorks</a:t>
            </a:r>
            <a:endParaRPr lang="en-US" altLang="en-US" sz="2000">
              <a:solidFill>
                <a:schemeClr val="tx1"/>
              </a:solidFill>
              <a:latin typeface="+mj-lt"/>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23749070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DevOps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1" name="Picture 4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2" name="Picture 4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3" name="Picture 4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5" name="Picture 4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pic>
        <p:nvPicPr>
          <p:cNvPr id="47" name="Picture 4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459338" y="1906457"/>
            <a:ext cx="7200900" cy="3514725"/>
          </a:xfrm>
          <a:prstGeom prst="rect">
            <a:avLst/>
          </a:prstGeom>
        </p:spPr>
      </p:pic>
      <p:grpSp>
        <p:nvGrpSpPr>
          <p:cNvPr id="69" name="Group 68"/>
          <p:cNvGrpSpPr/>
          <p:nvPr/>
        </p:nvGrpSpPr>
        <p:grpSpPr>
          <a:xfrm>
            <a:off x="582007" y="1254337"/>
            <a:ext cx="6042359" cy="2433379"/>
            <a:chOff x="582007" y="1254337"/>
            <a:chExt cx="6042359" cy="2433379"/>
          </a:xfrm>
        </p:grpSpPr>
        <p:sp>
          <p:nvSpPr>
            <p:cNvPr id="49" name="TextBox 48"/>
            <p:cNvSpPr txBox="1"/>
            <p:nvPr/>
          </p:nvSpPr>
          <p:spPr>
            <a:xfrm>
              <a:off x="3621540" y="1254337"/>
              <a:ext cx="1192955" cy="369332"/>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Dev Tools</a:t>
              </a:r>
            </a:p>
          </p:txBody>
        </p:sp>
        <p:sp>
          <p:nvSpPr>
            <p:cNvPr id="53" name="TextBox 52"/>
            <p:cNvSpPr txBox="1"/>
            <p:nvPr/>
          </p:nvSpPr>
          <p:spPr>
            <a:xfrm>
              <a:off x="582007" y="3318384"/>
              <a:ext cx="1651414" cy="369332"/>
            </a:xfrm>
            <a:prstGeom prst="rect">
              <a:avLst/>
            </a:prstGeom>
            <a:noFill/>
          </p:spPr>
          <p:txBody>
            <a:bodyPr wrap="none" rtlCol="0">
              <a:spAutoFit/>
            </a:bodyPr>
            <a:lstStyle/>
            <a:p>
              <a:pPr algn="r"/>
              <a:r>
                <a:rPr lang="en-US" b="1">
                  <a:solidFill>
                    <a:schemeClr val="tx2"/>
                  </a:solidFill>
                  <a:latin typeface="Avenir Book" charset="0"/>
                  <a:ea typeface="Avenir Book" charset="0"/>
                  <a:cs typeface="Avenir Book" charset="0"/>
                </a:rPr>
                <a:t>CI/CD Tooling</a:t>
              </a:r>
            </a:p>
          </p:txBody>
        </p:sp>
        <p:sp>
          <p:nvSpPr>
            <p:cNvPr id="56" name="TextBox 55"/>
            <p:cNvSpPr txBox="1"/>
            <p:nvPr/>
          </p:nvSpPr>
          <p:spPr>
            <a:xfrm>
              <a:off x="1637965" y="1694477"/>
              <a:ext cx="1459054" cy="369332"/>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Marketplace</a:t>
              </a:r>
            </a:p>
          </p:txBody>
        </p:sp>
        <p:sp>
          <p:nvSpPr>
            <p:cNvPr id="57" name="TextBox 56"/>
            <p:cNvSpPr txBox="1"/>
            <p:nvPr/>
          </p:nvSpPr>
          <p:spPr>
            <a:xfrm>
              <a:off x="5118826" y="1545400"/>
              <a:ext cx="1505540" cy="646331"/>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Front End </a:t>
              </a:r>
            </a:p>
            <a:p>
              <a:pPr algn="ctr"/>
              <a:r>
                <a:rPr lang="en-US" b="1">
                  <a:solidFill>
                    <a:schemeClr val="tx2"/>
                  </a:solidFill>
                  <a:latin typeface="Avenir Book" charset="0"/>
                  <a:ea typeface="Avenir Book" charset="0"/>
                  <a:cs typeface="Avenir Book" charset="0"/>
                </a:rPr>
                <a:t>Design Tools</a:t>
              </a:r>
            </a:p>
          </p:txBody>
        </p:sp>
        <p:cxnSp>
          <p:nvCxnSpPr>
            <p:cNvPr id="59" name="Straight Connector 58"/>
            <p:cNvCxnSpPr/>
            <p:nvPr/>
          </p:nvCxnSpPr>
          <p:spPr>
            <a:xfrm flipV="1">
              <a:off x="2242985" y="3633462"/>
              <a:ext cx="399087" cy="3780"/>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218021" y="1619295"/>
              <a:ext cx="594" cy="460409"/>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120272" y="1914762"/>
              <a:ext cx="333458" cy="448912"/>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5844617" y="2215299"/>
              <a:ext cx="0" cy="831405"/>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3368310" y="5192054"/>
            <a:ext cx="1689886" cy="1154180"/>
            <a:chOff x="3368310" y="5192054"/>
            <a:chExt cx="1689886" cy="1154180"/>
          </a:xfrm>
        </p:grpSpPr>
        <p:sp>
          <p:nvSpPr>
            <p:cNvPr id="48" name="TextBox 47"/>
            <p:cNvSpPr txBox="1"/>
            <p:nvPr/>
          </p:nvSpPr>
          <p:spPr>
            <a:xfrm>
              <a:off x="3368310" y="5699903"/>
              <a:ext cx="1689886" cy="646331"/>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Web Testing</a:t>
              </a:r>
            </a:p>
            <a:p>
              <a:pPr algn="ctr"/>
              <a:r>
                <a:rPr lang="en-US" b="1">
                  <a:solidFill>
                    <a:schemeClr val="tx2"/>
                  </a:solidFill>
                  <a:latin typeface="Avenir Book" charset="0"/>
                  <a:ea typeface="Avenir Book" charset="0"/>
                  <a:cs typeface="Avenir Book" charset="0"/>
                </a:rPr>
                <a:t>Device Testing</a:t>
              </a:r>
            </a:p>
          </p:txBody>
        </p:sp>
        <p:cxnSp>
          <p:nvCxnSpPr>
            <p:cNvPr id="67" name="Straight Connector 66"/>
            <p:cNvCxnSpPr/>
            <p:nvPr/>
          </p:nvCxnSpPr>
          <p:spPr>
            <a:xfrm flipV="1">
              <a:off x="4218021" y="5192054"/>
              <a:ext cx="594" cy="460409"/>
            </a:xfrm>
            <a:prstGeom prst="line">
              <a:avLst/>
            </a:prstGeom>
            <a:ln w="2540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906867" y="977338"/>
            <a:ext cx="4929779" cy="5302155"/>
            <a:chOff x="6906867" y="977338"/>
            <a:chExt cx="4929779" cy="5302155"/>
          </a:xfrm>
        </p:grpSpPr>
        <p:sp>
          <p:nvSpPr>
            <p:cNvPr id="50" name="TextBox 49"/>
            <p:cNvSpPr txBox="1"/>
            <p:nvPr/>
          </p:nvSpPr>
          <p:spPr>
            <a:xfrm>
              <a:off x="6906867" y="977338"/>
              <a:ext cx="1975221" cy="646331"/>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App Stores</a:t>
              </a:r>
            </a:p>
            <a:p>
              <a:pPr algn="ctr"/>
              <a:r>
                <a:rPr lang="en-US" b="1">
                  <a:solidFill>
                    <a:schemeClr val="tx2"/>
                  </a:solidFill>
                  <a:latin typeface="Avenir Book" charset="0"/>
                  <a:ea typeface="Avenir Book" charset="0"/>
                  <a:cs typeface="Avenir Book" charset="0"/>
                </a:rPr>
                <a:t>API Management</a:t>
              </a:r>
            </a:p>
          </p:txBody>
        </p:sp>
        <p:sp>
          <p:nvSpPr>
            <p:cNvPr id="51" name="TextBox 50"/>
            <p:cNvSpPr txBox="1"/>
            <p:nvPr/>
          </p:nvSpPr>
          <p:spPr>
            <a:xfrm>
              <a:off x="9861425" y="3457224"/>
              <a:ext cx="1975221" cy="369332"/>
            </a:xfrm>
            <a:prstGeom prst="rect">
              <a:avLst/>
            </a:prstGeom>
            <a:noFill/>
          </p:spPr>
          <p:txBody>
            <a:bodyPr wrap="none" rtlCol="0">
              <a:spAutoFit/>
            </a:bodyPr>
            <a:lstStyle/>
            <a:p>
              <a:r>
                <a:rPr lang="en-US" b="1">
                  <a:solidFill>
                    <a:schemeClr val="tx2"/>
                  </a:solidFill>
                  <a:latin typeface="Avenir Book" charset="0"/>
                  <a:ea typeface="Avenir Book" charset="0"/>
                  <a:cs typeface="Avenir Book" charset="0"/>
                </a:rPr>
                <a:t>API Management</a:t>
              </a:r>
            </a:p>
          </p:txBody>
        </p:sp>
        <p:sp>
          <p:nvSpPr>
            <p:cNvPr id="52" name="TextBox 51"/>
            <p:cNvSpPr txBox="1"/>
            <p:nvPr/>
          </p:nvSpPr>
          <p:spPr>
            <a:xfrm>
              <a:off x="7372536" y="5633162"/>
              <a:ext cx="1043876" cy="646331"/>
            </a:xfrm>
            <a:prstGeom prst="rect">
              <a:avLst/>
            </a:prstGeom>
            <a:noFill/>
          </p:spPr>
          <p:txBody>
            <a:bodyPr wrap="none" rtlCol="0">
              <a:spAutoFit/>
            </a:bodyPr>
            <a:lstStyle/>
            <a:p>
              <a:pPr algn="ctr"/>
              <a:r>
                <a:rPr lang="en-US" b="1">
                  <a:solidFill>
                    <a:schemeClr val="tx2"/>
                  </a:solidFill>
                  <a:latin typeface="Avenir Book" charset="0"/>
                  <a:ea typeface="Avenir Book" charset="0"/>
                  <a:cs typeface="Avenir Book" charset="0"/>
                </a:rPr>
                <a:t>Logging</a:t>
              </a:r>
            </a:p>
            <a:p>
              <a:pPr algn="ctr"/>
              <a:r>
                <a:rPr lang="en-US" b="1">
                  <a:solidFill>
                    <a:schemeClr val="tx2"/>
                  </a:solidFill>
                  <a:latin typeface="Avenir Book" charset="0"/>
                  <a:ea typeface="Avenir Book" charset="0"/>
                  <a:cs typeface="Avenir Book" charset="0"/>
                </a:rPr>
                <a:t>APM</a:t>
              </a:r>
            </a:p>
          </p:txBody>
        </p:sp>
        <p:cxnSp>
          <p:nvCxnSpPr>
            <p:cNvPr id="54" name="Straight Connector 53"/>
            <p:cNvCxnSpPr/>
            <p:nvPr/>
          </p:nvCxnSpPr>
          <p:spPr>
            <a:xfrm flipV="1">
              <a:off x="9435637" y="3633462"/>
              <a:ext cx="399087" cy="3780"/>
            </a:xfrm>
            <a:prstGeom prst="line">
              <a:avLst/>
            </a:prstGeom>
            <a:ln w="25400" cap="rnd"/>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7894475" y="1619295"/>
              <a:ext cx="594" cy="460409"/>
            </a:xfrm>
            <a:prstGeom prst="line">
              <a:avLst/>
            </a:prstGeom>
            <a:ln w="25400" cap="rnd">
              <a:solidFill>
                <a:srgbClr val="00A0D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7875621" y="5192054"/>
              <a:ext cx="594" cy="460409"/>
            </a:xfrm>
            <a:prstGeom prst="line">
              <a:avLst/>
            </a:prstGeom>
            <a:ln w="25400" cap="rnd">
              <a:solidFill>
                <a:srgbClr val="00A0DD"/>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9236094" y="2442416"/>
            <a:ext cx="2007281" cy="369332"/>
            <a:chOff x="9236094" y="2442416"/>
            <a:chExt cx="2007281" cy="369332"/>
          </a:xfrm>
        </p:grpSpPr>
        <p:sp>
          <p:nvSpPr>
            <p:cNvPr id="72" name="TextBox 71"/>
            <p:cNvSpPr txBox="1"/>
            <p:nvPr/>
          </p:nvSpPr>
          <p:spPr>
            <a:xfrm>
              <a:off x="9843633" y="2442416"/>
              <a:ext cx="1399742" cy="369332"/>
            </a:xfrm>
            <a:prstGeom prst="rect">
              <a:avLst/>
            </a:prstGeom>
            <a:noFill/>
          </p:spPr>
          <p:txBody>
            <a:bodyPr wrap="none" rtlCol="0">
              <a:spAutoFit/>
            </a:bodyPr>
            <a:lstStyle/>
            <a:p>
              <a:r>
                <a:rPr lang="en-US" b="1">
                  <a:solidFill>
                    <a:schemeClr val="tx2"/>
                  </a:solidFill>
                  <a:latin typeface="Avenir Book" charset="0"/>
                  <a:ea typeface="Avenir Book" charset="0"/>
                  <a:cs typeface="Avenir Book" charset="0"/>
                </a:rPr>
                <a:t>MAM,MDM</a:t>
              </a:r>
            </a:p>
          </p:txBody>
        </p:sp>
        <p:cxnSp>
          <p:nvCxnSpPr>
            <p:cNvPr id="73" name="Straight Connector 72"/>
            <p:cNvCxnSpPr/>
            <p:nvPr/>
          </p:nvCxnSpPr>
          <p:spPr>
            <a:xfrm>
              <a:off x="9236094" y="2765582"/>
              <a:ext cx="598630" cy="0"/>
            </a:xfrm>
            <a:prstGeom prst="line">
              <a:avLst/>
            </a:prstGeom>
            <a:ln w="25400" cap="rnd"/>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36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childTnLst>
                                </p:cTn>
                              </p:par>
                              <p:par>
                                <p:cTn id="35" presetID="10" presetClass="entr" presetSubtype="0" fill="hold" nodeType="withEffect">
                                  <p:stCondLst>
                                    <p:cond delay="5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1000"/>
                                        <p:tgtEl>
                                          <p:spTgt spid="44"/>
                                        </p:tgtEl>
                                      </p:cBhvr>
                                    </p:animEffect>
                                  </p:childTnLst>
                                </p:cTn>
                              </p:par>
                              <p:par>
                                <p:cTn id="38" presetID="10" presetClass="entr" presetSubtype="0" fill="hold" nodeType="withEffect">
                                  <p:stCondLst>
                                    <p:cond delay="10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childTnLst>
                                </p:cTn>
                              </p:par>
                              <p:par>
                                <p:cTn id="41" presetID="10" presetClass="entr" presetSubtype="0" fill="hold" nodeType="withEffect">
                                  <p:stCondLst>
                                    <p:cond delay="150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0"/>
                                        <p:tgtEl>
                                          <p:spTgt spid="47"/>
                                        </p:tgtEl>
                                      </p:cBhvr>
                                    </p:animEffect>
                                  </p:childTnLst>
                                </p:cTn>
                              </p:par>
                            </p:childTnLst>
                          </p:cTn>
                        </p:par>
                        <p:par>
                          <p:cTn id="44" fill="hold">
                            <p:stCondLst>
                              <p:cond delay="2500"/>
                            </p:stCondLst>
                            <p:childTnLst>
                              <p:par>
                                <p:cTn id="45" presetID="1" presetClass="exit" presetSubtype="0" fill="hold" nodeType="afterEffect">
                                  <p:stCondLst>
                                    <p:cond delay="0"/>
                                  </p:stCondLst>
                                  <p:childTnLst>
                                    <p:set>
                                      <p:cBhvr>
                                        <p:cTn id="46" dur="1" fill="hold">
                                          <p:stCondLst>
                                            <p:cond delay="0"/>
                                          </p:stCondLst>
                                        </p:cTn>
                                        <p:tgtEl>
                                          <p:spTgt spid="29"/>
                                        </p:tgtEl>
                                        <p:attrNameLst>
                                          <p:attrName>style.visibility</p:attrName>
                                        </p:attrNameLst>
                                      </p:cBhvr>
                                      <p:to>
                                        <p:strVal val="hidden"/>
                                      </p:to>
                                    </p:se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1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1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Every Build Follows an Automatable Process</a:t>
            </a:r>
          </a:p>
        </p:txBody>
      </p:sp>
      <p:pic>
        <p:nvPicPr>
          <p:cNvPr id="7" name="Picture 6"/>
          <p:cNvPicPr>
            <a:picLocks noChangeAspect="1"/>
          </p:cNvPicPr>
          <p:nvPr/>
        </p:nvPicPr>
        <p:blipFill>
          <a:blip r:embed="rId3"/>
          <a:stretch>
            <a:fillRect/>
          </a:stretch>
        </p:blipFill>
        <p:spPr>
          <a:xfrm>
            <a:off x="3889945" y="1609715"/>
            <a:ext cx="1631344" cy="1331177"/>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97966" y="1190625"/>
            <a:ext cx="1141529" cy="1760220"/>
          </a:xfrm>
          <a:prstGeom prst="rect">
            <a:avLst/>
          </a:prstGeom>
        </p:spPr>
      </p:pic>
      <p:sp>
        <p:nvSpPr>
          <p:cNvPr id="26" name="Rounded Rectangle 25"/>
          <p:cNvSpPr/>
          <p:nvPr/>
        </p:nvSpPr>
        <p:spPr>
          <a:xfrm>
            <a:off x="766929" y="3072384"/>
            <a:ext cx="1536192"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Developers check their code into the source repository</a:t>
            </a:r>
          </a:p>
        </p:txBody>
      </p:sp>
      <p:sp>
        <p:nvSpPr>
          <p:cNvPr id="27" name="Rounded Rectangle 26"/>
          <p:cNvSpPr/>
          <p:nvPr/>
        </p:nvSpPr>
        <p:spPr>
          <a:xfrm>
            <a:off x="2353753" y="3072384"/>
            <a:ext cx="1536192"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Developers request a build or the build manager  wants to perform a daily build.</a:t>
            </a:r>
          </a:p>
        </p:txBody>
      </p:sp>
      <p:pic>
        <p:nvPicPr>
          <p:cNvPr id="28" name="Picture 2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399093" y="1190625"/>
            <a:ext cx="1141529" cy="1760220"/>
          </a:xfrm>
          <a:prstGeom prst="rect">
            <a:avLst/>
          </a:prstGeom>
        </p:spPr>
      </p:pic>
      <p:sp>
        <p:nvSpPr>
          <p:cNvPr id="29" name="Rounded Rectangle 28"/>
          <p:cNvSpPr/>
          <p:nvPr/>
        </p:nvSpPr>
        <p:spPr>
          <a:xfrm>
            <a:off x="3940577" y="3072384"/>
            <a:ext cx="1779290"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The build manager  pulls the code from the source repository to his local machine.</a:t>
            </a:r>
          </a:p>
        </p:txBody>
      </p:sp>
      <p:sp>
        <p:nvSpPr>
          <p:cNvPr id="30" name="Rounded Rectangle 29"/>
          <p:cNvSpPr/>
          <p:nvPr/>
        </p:nvSpPr>
        <p:spPr>
          <a:xfrm>
            <a:off x="5765686" y="3072384"/>
            <a:ext cx="1878698"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The Build manager manually builds each channel. </a:t>
            </a:r>
          </a:p>
        </p:txBody>
      </p:sp>
      <p:sp>
        <p:nvSpPr>
          <p:cNvPr id="31" name="Rounded Rectangle 30"/>
          <p:cNvSpPr/>
          <p:nvPr/>
        </p:nvSpPr>
        <p:spPr>
          <a:xfrm>
            <a:off x="7695016" y="3072384"/>
            <a:ext cx="1891034"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The Build manager manually moves the build artifacts to a storage location. </a:t>
            </a:r>
          </a:p>
        </p:txBody>
      </p:sp>
      <p:sp>
        <p:nvSpPr>
          <p:cNvPr id="32" name="Rounded Rectangle 31"/>
          <p:cNvSpPr/>
          <p:nvPr/>
        </p:nvSpPr>
        <p:spPr>
          <a:xfrm>
            <a:off x="5765686" y="5191375"/>
            <a:ext cx="1878698" cy="1197233"/>
          </a:xfrm>
          <a:prstGeom prst="roundRect">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If there is a problem he has to send an email to the developers.</a:t>
            </a:r>
          </a:p>
          <a:p>
            <a:endParaRPr lang="en-US" sz="1400"/>
          </a:p>
        </p:txBody>
      </p:sp>
      <p:sp>
        <p:nvSpPr>
          <p:cNvPr id="33" name="Rounded Rectangle 32"/>
          <p:cNvSpPr/>
          <p:nvPr/>
        </p:nvSpPr>
        <p:spPr>
          <a:xfrm>
            <a:off x="7690203" y="5191375"/>
            <a:ext cx="1878698" cy="1197233"/>
          </a:xfrm>
          <a:prstGeom prst="roundRect">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Build manager manually manages the curation of build artifacts </a:t>
            </a:r>
          </a:p>
        </p:txBody>
      </p:sp>
      <p:sp>
        <p:nvSpPr>
          <p:cNvPr id="34" name="Rounded Rectangle 33"/>
          <p:cNvSpPr/>
          <p:nvPr/>
        </p:nvSpPr>
        <p:spPr>
          <a:xfrm>
            <a:off x="9636682" y="3072384"/>
            <a:ext cx="1891034" cy="2060448"/>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The Build manager emails the links or binaries to the developers</a:t>
            </a:r>
          </a:p>
        </p:txBody>
      </p:sp>
      <p:sp>
        <p:nvSpPr>
          <p:cNvPr id="35" name="Rounded Rectangle 34"/>
          <p:cNvSpPr/>
          <p:nvPr/>
        </p:nvSpPr>
        <p:spPr>
          <a:xfrm>
            <a:off x="9642850" y="5191375"/>
            <a:ext cx="1878698" cy="1197233"/>
          </a:xfrm>
          <a:prstGeom prst="roundRect">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Build manager manually manages the curation of build artifacts </a:t>
            </a:r>
          </a:p>
        </p:txBody>
      </p:sp>
      <p:sp>
        <p:nvSpPr>
          <p:cNvPr id="36" name="Rounded Rectangle 35"/>
          <p:cNvSpPr/>
          <p:nvPr/>
        </p:nvSpPr>
        <p:spPr>
          <a:xfrm>
            <a:off x="2399093" y="5191375"/>
            <a:ext cx="3320774" cy="1197233"/>
          </a:xfrm>
          <a:prstGeom prst="roundRect">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Build manager sets times in each day to manually build binaries</a:t>
            </a:r>
          </a:p>
        </p:txBody>
      </p:sp>
      <p:pic>
        <p:nvPicPr>
          <p:cNvPr id="37" name="Picture 36"/>
          <p:cNvPicPr>
            <a:picLocks noChangeAspect="1"/>
          </p:cNvPicPr>
          <p:nvPr/>
        </p:nvPicPr>
        <p:blipFill>
          <a:blip r:embed="rId3"/>
          <a:stretch>
            <a:fillRect/>
          </a:stretch>
        </p:blipFill>
        <p:spPr>
          <a:xfrm>
            <a:off x="5682919" y="1575453"/>
            <a:ext cx="1631344" cy="1331177"/>
          </a:xfrm>
          <a:prstGeom prst="rect">
            <a:avLst/>
          </a:prstGeom>
        </p:spPr>
      </p:pic>
      <p:pic>
        <p:nvPicPr>
          <p:cNvPr id="38" name="Picture 37"/>
          <p:cNvPicPr>
            <a:picLocks noChangeAspect="1"/>
          </p:cNvPicPr>
          <p:nvPr/>
        </p:nvPicPr>
        <p:blipFill>
          <a:blip r:embed="rId3"/>
          <a:stretch>
            <a:fillRect/>
          </a:stretch>
        </p:blipFill>
        <p:spPr>
          <a:xfrm>
            <a:off x="7644384" y="1609714"/>
            <a:ext cx="1631344" cy="1331177"/>
          </a:xfrm>
          <a:prstGeom prst="rect">
            <a:avLst/>
          </a:prstGeom>
        </p:spPr>
      </p:pic>
      <p:pic>
        <p:nvPicPr>
          <p:cNvPr id="39" name="Picture 38"/>
          <p:cNvPicPr>
            <a:picLocks noChangeAspect="1"/>
          </p:cNvPicPr>
          <p:nvPr/>
        </p:nvPicPr>
        <p:blipFill>
          <a:blip r:embed="rId3"/>
          <a:stretch>
            <a:fillRect/>
          </a:stretch>
        </p:blipFill>
        <p:spPr>
          <a:xfrm>
            <a:off x="9568901" y="1598082"/>
            <a:ext cx="1631344" cy="1331177"/>
          </a:xfrm>
          <a:prstGeom prst="rect">
            <a:avLst/>
          </a:prstGeom>
        </p:spPr>
      </p:pic>
      <p:sp>
        <p:nvSpPr>
          <p:cNvPr id="40" name="Right Arrow 39"/>
          <p:cNvSpPr/>
          <p:nvPr/>
        </p:nvSpPr>
        <p:spPr>
          <a:xfrm>
            <a:off x="451104" y="5388864"/>
            <a:ext cx="1852017" cy="85344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Speedbumps</a:t>
            </a:r>
          </a:p>
        </p:txBody>
      </p:sp>
      <p:sp>
        <p:nvSpPr>
          <p:cNvPr id="20" name="TextBox 19">
            <a:extLst>
              <a:ext uri="{FF2B5EF4-FFF2-40B4-BE49-F238E27FC236}">
                <a16:creationId xmlns:a16="http://schemas.microsoft.com/office/drawing/2014/main" id="{933B30F7-9DBB-4E40-B7C0-C5FB4B4C1F13}"/>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38907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
            <a:ext cx="11328441" cy="971550"/>
          </a:xfrm>
        </p:spPr>
        <p:txBody>
          <a:bodyPr anchor="ctr">
            <a:normAutofit/>
          </a:bodyPr>
          <a:lstStyle/>
          <a:p>
            <a:r>
              <a:rPr lang="en-US">
                <a:latin typeface="+mj-lt"/>
              </a:rPr>
              <a:t>Testing Automation Ensures a Baseline</a:t>
            </a:r>
          </a:p>
        </p:txBody>
      </p:sp>
      <p:sp>
        <p:nvSpPr>
          <p:cNvPr id="3" name="Slide Number Placeholder 2"/>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latin typeface="+mj-lt"/>
              </a:rPr>
              <a:pPr/>
              <a:t>59</a:t>
            </a:fld>
            <a:endParaRPr lang="en-GB">
              <a:latin typeface="+mj-lt"/>
            </a:endParaRPr>
          </a:p>
        </p:txBody>
      </p:sp>
      <p:sp>
        <p:nvSpPr>
          <p:cNvPr id="5" name="Content Placeholder 4"/>
          <p:cNvSpPr>
            <a:spLocks noGrp="1"/>
          </p:cNvSpPr>
          <p:nvPr>
            <p:ph sz="quarter" idx="11"/>
          </p:nvPr>
        </p:nvSpPr>
        <p:spPr>
          <a:xfrm>
            <a:off x="190500" y="952500"/>
            <a:ext cx="11326310" cy="5609665"/>
          </a:xfrm>
        </p:spPr>
        <p:txBody>
          <a:bodyPr/>
          <a:lstStyle/>
          <a:p>
            <a:pPr marL="0" indent="0">
              <a:buNone/>
            </a:pPr>
            <a:endParaRPr lang="en-US" sz="2400">
              <a:latin typeface="+mj-lt"/>
            </a:endParaRPr>
          </a:p>
          <a:p>
            <a:pPr marL="0" indent="0">
              <a:buNone/>
            </a:pPr>
            <a:r>
              <a:rPr lang="en-US" sz="2400">
                <a:latin typeface="+mj-lt"/>
              </a:rPr>
              <a:t>Handling Repetitive Tasks - If your team wants to ensure a base of features is executed every time a build is completed. </a:t>
            </a:r>
          </a:p>
          <a:p>
            <a:pPr marL="0" indent="0">
              <a:buNone/>
            </a:pPr>
            <a:endParaRPr lang="en-US" sz="2400">
              <a:latin typeface="+mj-lt"/>
            </a:endParaRPr>
          </a:p>
          <a:p>
            <a:pPr marL="0" indent="0">
              <a:buNone/>
            </a:pPr>
            <a:r>
              <a:rPr lang="en-US" sz="2400">
                <a:latin typeface="+mj-lt"/>
              </a:rPr>
              <a:t>Eliminate Human Error </a:t>
            </a:r>
            <a:r>
              <a:rPr lang="mr-IN" sz="2400">
                <a:latin typeface="+mj-lt"/>
              </a:rPr>
              <a:t>–</a:t>
            </a:r>
            <a:r>
              <a:rPr lang="en-US" sz="2400">
                <a:latin typeface="+mj-lt"/>
              </a:rPr>
              <a:t> Automated test are powered by tools and scripts and are more reliable and tie efficient than using manual testing</a:t>
            </a:r>
          </a:p>
          <a:p>
            <a:pPr marL="0" indent="0">
              <a:buNone/>
            </a:pPr>
            <a:endParaRPr lang="en-US" sz="2400">
              <a:latin typeface="+mj-lt"/>
            </a:endParaRPr>
          </a:p>
          <a:p>
            <a:pPr marL="0" indent="0">
              <a:buNone/>
            </a:pPr>
            <a:r>
              <a:rPr lang="en-US" sz="2400">
                <a:latin typeface="+mj-lt"/>
              </a:rPr>
              <a:t>Test Across More Devices </a:t>
            </a:r>
            <a:r>
              <a:rPr lang="mr-IN" sz="2400">
                <a:latin typeface="+mj-lt"/>
              </a:rPr>
              <a:t>–</a:t>
            </a:r>
            <a:r>
              <a:rPr lang="en-US" sz="2400">
                <a:latin typeface="+mj-lt"/>
              </a:rPr>
              <a:t> Leverage tools that enable you to test across multiple devices reducing the resources needed to ensure your app runs across different platforms and OS versions. </a:t>
            </a:r>
          </a:p>
          <a:p>
            <a:pPr marL="0" indent="0">
              <a:buNone/>
            </a:pPr>
            <a:endParaRPr lang="en-US" sz="2400">
              <a:latin typeface="+mj-lt"/>
            </a:endParaRPr>
          </a:p>
          <a:p>
            <a:pPr marL="0" indent="0">
              <a:buNone/>
            </a:pPr>
            <a:r>
              <a:rPr lang="en-US" sz="2400">
                <a:latin typeface="+mj-lt"/>
              </a:rPr>
              <a:t>Test 24/7 </a:t>
            </a:r>
            <a:r>
              <a:rPr lang="mr-IN" sz="2400">
                <a:latin typeface="+mj-lt"/>
              </a:rPr>
              <a:t>–</a:t>
            </a:r>
            <a:r>
              <a:rPr lang="en-US" sz="2400">
                <a:latin typeface="+mj-lt"/>
              </a:rPr>
              <a:t> Test any time you build</a:t>
            </a:r>
          </a:p>
        </p:txBody>
      </p:sp>
      <p:sp>
        <p:nvSpPr>
          <p:cNvPr id="6" name="TextBox 5">
            <a:extLst>
              <a:ext uri="{FF2B5EF4-FFF2-40B4-BE49-F238E27FC236}">
                <a16:creationId xmlns:a16="http://schemas.microsoft.com/office/drawing/2014/main" id="{086C0082-BD5C-9D44-8E8C-4E140D8E984D}"/>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310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603505" y="678811"/>
            <a:ext cx="10996020" cy="5502533"/>
          </a:xfrm>
        </p:spPr>
        <p:txBody>
          <a:bodyPr anchor="ctr">
            <a:normAutofit/>
          </a:bodyPr>
          <a:lstStyle/>
          <a:p>
            <a:pPr algn="ctr"/>
            <a:r>
              <a:rPr lang="en-US" sz="4400">
                <a:solidFill>
                  <a:schemeClr val="tx1"/>
                </a:solidFill>
                <a:latin typeface="Calibri Light" panose="020F0302020204030204" pitchFamily="34" charset="0"/>
                <a:cs typeface="Calibri Light" panose="020F0302020204030204" pitchFamily="34" charset="0"/>
              </a:rPr>
              <a:t>Benefits</a:t>
            </a:r>
            <a:endParaRPr lang="en-US" sz="2400">
              <a:solidFill>
                <a:schemeClr val="tx1"/>
              </a:solidFill>
              <a:latin typeface="Calibri Light" panose="020F0302020204030204" pitchFamily="34" charset="0"/>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607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12854" y="1881527"/>
            <a:ext cx="11537401" cy="15474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500" y="0"/>
            <a:ext cx="10918306" cy="952500"/>
          </a:xfrm>
        </p:spPr>
        <p:txBody>
          <a:bodyPr anchor="ctr">
            <a:normAutofit fontScale="90000"/>
          </a:bodyPr>
          <a:lstStyle/>
          <a:p>
            <a:r>
              <a:rPr lang="en-US"/>
              <a:t>Build Frequency and Benefits of Build Automation</a:t>
            </a:r>
          </a:p>
        </p:txBody>
      </p:sp>
      <p:sp>
        <p:nvSpPr>
          <p:cNvPr id="3" name="Slide Number Placeholder 2"/>
          <p:cNvSpPr>
            <a:spLocks noGrp="1"/>
          </p:cNvSpPr>
          <p:nvPr>
            <p:ph type="sldNum" sz="quarter" idx="4"/>
          </p:nvPr>
        </p:nvSpPr>
        <p:spPr/>
        <p:txBody>
          <a:bodyPr/>
          <a:lstStyle/>
          <a:p>
            <a:fld id="{FBB97951-CD40-4FB0-ABC8-FCC353E2C20F}" type="slidenum">
              <a:rPr lang="en-GB" smtClean="0"/>
              <a:pPr/>
              <a:t>60</a:t>
            </a:fld>
            <a:endParaRPr lang="en-GB"/>
          </a:p>
        </p:txBody>
      </p:sp>
      <p:sp>
        <p:nvSpPr>
          <p:cNvPr id="5" name="Rectangle 4"/>
          <p:cNvSpPr/>
          <p:nvPr/>
        </p:nvSpPr>
        <p:spPr>
          <a:xfrm>
            <a:off x="503435" y="2044559"/>
            <a:ext cx="3287731" cy="226031"/>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42536" y="2044558"/>
            <a:ext cx="3287731" cy="226031"/>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81637" y="2044557"/>
            <a:ext cx="3287731" cy="226031"/>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51400"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7684" y="2602662"/>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05116"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12548"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58832" y="2602662"/>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766264"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873696"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19980" y="2602662"/>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927412" y="2602663"/>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981128" y="2602662"/>
            <a:ext cx="965771" cy="226032"/>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405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4187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1824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19461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7099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768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72374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89155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6792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4430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42067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4736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78149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94930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12567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30205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7842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60511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83117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99898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17535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35173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52810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65479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88085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04866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22504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40141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57778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70448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93860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10641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28279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45916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63553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76223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99635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16416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34054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51691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69328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81998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04603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1384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39022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56659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874297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786966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10378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27159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944797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9624346"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80072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927412"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15346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0321280"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049765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0674028"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977094" y="3129944"/>
            <a:ext cx="116441" cy="226032"/>
          </a:xfrm>
          <a:prstGeom prst="rect">
            <a:avLst/>
          </a:prstGeom>
          <a:solidFill>
            <a:schemeClr val="accent3"/>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0664576" y="1952131"/>
            <a:ext cx="1097865" cy="410882"/>
          </a:xfrm>
          <a:prstGeom prst="rect">
            <a:avLst/>
          </a:prstGeom>
          <a:noFill/>
        </p:spPr>
        <p:txBody>
          <a:bodyPr wrap="none" rtlCol="0">
            <a:spAutoFit/>
          </a:bodyPr>
          <a:lstStyle/>
          <a:p>
            <a:pPr>
              <a:lnSpc>
                <a:spcPct val="120000"/>
              </a:lnSpc>
            </a:pPr>
            <a:r>
              <a:rPr lang="en-US" b="1">
                <a:solidFill>
                  <a:schemeClr val="accent1"/>
                </a:solidFill>
                <a:latin typeface="Avenir Book" charset="0"/>
                <a:ea typeface="Avenir Book" charset="0"/>
                <a:cs typeface="Avenir Book" charset="0"/>
              </a:rPr>
              <a:t>Waterfall</a:t>
            </a:r>
            <a:endParaRPr lang="en-US" b="1" err="1">
              <a:solidFill>
                <a:schemeClr val="accent1"/>
              </a:solidFill>
              <a:latin typeface="Avenir Book" charset="0"/>
              <a:ea typeface="Avenir Book" charset="0"/>
              <a:cs typeface="Avenir Book" charset="0"/>
            </a:endParaRPr>
          </a:p>
        </p:txBody>
      </p:sp>
      <p:sp>
        <p:nvSpPr>
          <p:cNvPr id="96" name="TextBox 95"/>
          <p:cNvSpPr txBox="1"/>
          <p:nvPr/>
        </p:nvSpPr>
        <p:spPr>
          <a:xfrm>
            <a:off x="11028487" y="2510237"/>
            <a:ext cx="724878" cy="410882"/>
          </a:xfrm>
          <a:prstGeom prst="rect">
            <a:avLst/>
          </a:prstGeom>
          <a:noFill/>
        </p:spPr>
        <p:txBody>
          <a:bodyPr wrap="none" rtlCol="0">
            <a:spAutoFit/>
          </a:bodyPr>
          <a:lstStyle/>
          <a:p>
            <a:pPr>
              <a:lnSpc>
                <a:spcPct val="120000"/>
              </a:lnSpc>
            </a:pPr>
            <a:r>
              <a:rPr lang="en-US" b="1">
                <a:solidFill>
                  <a:schemeClr val="accent1"/>
                </a:solidFill>
                <a:latin typeface="Avenir Book" charset="0"/>
                <a:ea typeface="Avenir Book" charset="0"/>
                <a:cs typeface="Avenir Book" charset="0"/>
              </a:rPr>
              <a:t>Agile</a:t>
            </a:r>
            <a:endParaRPr lang="en-US" b="1" err="1">
              <a:solidFill>
                <a:schemeClr val="accent1"/>
              </a:solidFill>
              <a:latin typeface="Avenir Book" charset="0"/>
              <a:ea typeface="Avenir Book" charset="0"/>
              <a:cs typeface="Avenir Book" charset="0"/>
            </a:endParaRPr>
          </a:p>
        </p:txBody>
      </p:sp>
      <p:sp>
        <p:nvSpPr>
          <p:cNvPr id="97" name="TextBox 96"/>
          <p:cNvSpPr txBox="1"/>
          <p:nvPr/>
        </p:nvSpPr>
        <p:spPr>
          <a:xfrm>
            <a:off x="10844213" y="3025531"/>
            <a:ext cx="1027845" cy="409599"/>
          </a:xfrm>
          <a:prstGeom prst="rect">
            <a:avLst/>
          </a:prstGeom>
          <a:noFill/>
        </p:spPr>
        <p:txBody>
          <a:bodyPr wrap="none" rtlCol="0">
            <a:spAutoFit/>
          </a:bodyPr>
          <a:lstStyle/>
          <a:p>
            <a:pPr>
              <a:lnSpc>
                <a:spcPct val="120000"/>
              </a:lnSpc>
            </a:pPr>
            <a:r>
              <a:rPr lang="en-US" b="1">
                <a:solidFill>
                  <a:schemeClr val="accent1"/>
                </a:solidFill>
                <a:latin typeface="Avenir Book" charset="0"/>
                <a:ea typeface="Avenir Book" charset="0"/>
                <a:cs typeface="Avenir Book" charset="0"/>
              </a:rPr>
              <a:t>DevOps</a:t>
            </a:r>
          </a:p>
        </p:txBody>
      </p:sp>
      <p:sp>
        <p:nvSpPr>
          <p:cNvPr id="98" name="TextBox 97"/>
          <p:cNvSpPr txBox="1"/>
          <p:nvPr/>
        </p:nvSpPr>
        <p:spPr>
          <a:xfrm>
            <a:off x="405218" y="3853848"/>
            <a:ext cx="4903730" cy="1776127"/>
          </a:xfrm>
          <a:prstGeom prst="rect">
            <a:avLst/>
          </a:prstGeom>
          <a:noFill/>
        </p:spPr>
        <p:txBody>
          <a:bodyPr wrap="square" rtlCol="0">
            <a:spAutoFit/>
          </a:bodyPr>
          <a:lstStyle/>
          <a:p>
            <a:pPr>
              <a:lnSpc>
                <a:spcPct val="120000"/>
              </a:lnSpc>
            </a:pPr>
            <a:r>
              <a:rPr lang="en-US" sz="2000" b="1">
                <a:solidFill>
                  <a:schemeClr val="accent1"/>
                </a:solidFill>
                <a:latin typeface="Avenir Book" charset="0"/>
                <a:ea typeface="Avenir Book" charset="0"/>
                <a:cs typeface="Avenir Book" charset="0"/>
              </a:rPr>
              <a:t>Benefits of Build Automation:</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Shorter build cycles and build time</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Find Bugs faster</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Get features to market faster</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Provide feedback sooner</a:t>
            </a:r>
          </a:p>
        </p:txBody>
      </p:sp>
      <p:sp>
        <p:nvSpPr>
          <p:cNvPr id="4" name="TextBox 3"/>
          <p:cNvSpPr txBox="1"/>
          <p:nvPr/>
        </p:nvSpPr>
        <p:spPr>
          <a:xfrm>
            <a:off x="412223" y="1548114"/>
            <a:ext cx="2780569" cy="424732"/>
          </a:xfrm>
          <a:prstGeom prst="rect">
            <a:avLst/>
          </a:prstGeom>
          <a:noFill/>
        </p:spPr>
        <p:txBody>
          <a:bodyPr wrap="none" rtlCol="0">
            <a:spAutoFit/>
          </a:bodyPr>
          <a:lstStyle/>
          <a:p>
            <a:pPr>
              <a:lnSpc>
                <a:spcPct val="120000"/>
              </a:lnSpc>
            </a:pPr>
            <a:r>
              <a:rPr lang="en-US" b="1">
                <a:solidFill>
                  <a:schemeClr val="accent1"/>
                </a:solidFill>
                <a:latin typeface="Avenir Book" charset="0"/>
                <a:ea typeface="Avenir Book" charset="0"/>
                <a:cs typeface="Avenir Book" charset="0"/>
              </a:rPr>
              <a:t>Build and Test Frequency</a:t>
            </a:r>
          </a:p>
        </p:txBody>
      </p:sp>
      <p:sp>
        <p:nvSpPr>
          <p:cNvPr id="83" name="TextBox 82">
            <a:extLst>
              <a:ext uri="{FF2B5EF4-FFF2-40B4-BE49-F238E27FC236}">
                <a16:creationId xmlns:a16="http://schemas.microsoft.com/office/drawing/2014/main" id="{2B913CFB-563F-3B4E-B566-C8CF04540729}"/>
              </a:ext>
            </a:extLst>
          </p:cNvPr>
          <p:cNvSpPr txBox="1"/>
          <p:nvPr/>
        </p:nvSpPr>
        <p:spPr>
          <a:xfrm>
            <a:off x="5877764" y="3845465"/>
            <a:ext cx="4903730" cy="1443729"/>
          </a:xfrm>
          <a:prstGeom prst="rect">
            <a:avLst/>
          </a:prstGeom>
          <a:noFill/>
        </p:spPr>
        <p:txBody>
          <a:bodyPr wrap="square" rtlCol="0">
            <a:spAutoFit/>
          </a:bodyPr>
          <a:lstStyle/>
          <a:p>
            <a:pPr>
              <a:lnSpc>
                <a:spcPct val="120000"/>
              </a:lnSpc>
            </a:pPr>
            <a:r>
              <a:rPr lang="en-US" sz="2000" b="1">
                <a:solidFill>
                  <a:schemeClr val="accent1"/>
                </a:solidFill>
                <a:latin typeface="Avenir Book" charset="0"/>
                <a:ea typeface="Avenir Book" charset="0"/>
                <a:cs typeface="Avenir Book" charset="0"/>
              </a:rPr>
              <a:t> </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Easily roll back changes</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Build now, build often</a:t>
            </a:r>
          </a:p>
          <a:p>
            <a:pPr marL="285750" indent="-285750">
              <a:lnSpc>
                <a:spcPct val="120000"/>
              </a:lnSpc>
              <a:buFont typeface="Arial" charset="0"/>
              <a:buChar char="•"/>
            </a:pPr>
            <a:r>
              <a:rPr lang="en-US" b="1">
                <a:solidFill>
                  <a:schemeClr val="accent1"/>
                </a:solidFill>
                <a:latin typeface="Avenir Book" charset="0"/>
                <a:ea typeface="Avenir Book" charset="0"/>
                <a:cs typeface="Avenir Book" charset="0"/>
              </a:rPr>
              <a:t>Repeatable</a:t>
            </a:r>
          </a:p>
        </p:txBody>
      </p:sp>
    </p:spTree>
    <p:extLst>
      <p:ext uri="{BB962C8B-B14F-4D97-AF65-F5344CB8AC3E}">
        <p14:creationId xmlns:p14="http://schemas.microsoft.com/office/powerpoint/2010/main" val="410107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9303" y="1791381"/>
            <a:ext cx="8624177" cy="5066619"/>
          </a:xfrm>
          <a:prstGeom prst="rect">
            <a:avLst/>
          </a:prstGeom>
        </p:spPr>
      </p:pic>
      <p:sp>
        <p:nvSpPr>
          <p:cNvPr id="5" name="Title 4"/>
          <p:cNvSpPr>
            <a:spLocks noGrp="1"/>
          </p:cNvSpPr>
          <p:nvPr>
            <p:ph type="title"/>
          </p:nvPr>
        </p:nvSpPr>
        <p:spPr>
          <a:xfrm>
            <a:off x="190500" y="0"/>
            <a:ext cx="10918306" cy="952500"/>
          </a:xfrm>
        </p:spPr>
        <p:txBody>
          <a:bodyPr anchor="ctr">
            <a:normAutofit/>
          </a:bodyPr>
          <a:lstStyle/>
          <a:p>
            <a:r>
              <a:rPr lang="en-US"/>
              <a:t>Benefits of Automation</a:t>
            </a:r>
          </a:p>
        </p:txBody>
      </p:sp>
      <p:sp>
        <p:nvSpPr>
          <p:cNvPr id="9" name="TextBox 8"/>
          <p:cNvSpPr txBox="1"/>
          <p:nvPr/>
        </p:nvSpPr>
        <p:spPr>
          <a:xfrm>
            <a:off x="10221507" y="6624090"/>
            <a:ext cx="1887055" cy="233910"/>
          </a:xfrm>
          <a:prstGeom prst="rect">
            <a:avLst/>
          </a:prstGeom>
          <a:noFill/>
        </p:spPr>
        <p:txBody>
          <a:bodyPr wrap="none" rtlCol="0">
            <a:spAutoFit/>
          </a:bodyPr>
          <a:lstStyle/>
          <a:p>
            <a:pPr>
              <a:lnSpc>
                <a:spcPct val="120000"/>
              </a:lnSpc>
            </a:pPr>
            <a:r>
              <a:rPr lang="en-US" sz="800" b="1">
                <a:solidFill>
                  <a:schemeClr val="accent1"/>
                </a:solidFill>
                <a:latin typeface="Avenir Book" charset="0"/>
                <a:ea typeface="Avenir Book" charset="0"/>
                <a:cs typeface="Avenir Book" charset="0"/>
              </a:rPr>
              <a:t>Source </a:t>
            </a:r>
            <a:r>
              <a:rPr lang="mr-IN" sz="800" b="1">
                <a:solidFill>
                  <a:schemeClr val="accent1"/>
                </a:solidFill>
                <a:latin typeface="Avenir Book" charset="0"/>
                <a:ea typeface="Avenir Book" charset="0"/>
                <a:cs typeface="Avenir Book" charset="0"/>
              </a:rPr>
              <a:t>–</a:t>
            </a:r>
            <a:r>
              <a:rPr lang="en-US" sz="800" b="1">
                <a:solidFill>
                  <a:schemeClr val="accent1"/>
                </a:solidFill>
                <a:latin typeface="Avenir Book" charset="0"/>
                <a:ea typeface="Avenir Book" charset="0"/>
                <a:cs typeface="Avenir Book" charset="0"/>
              </a:rPr>
              <a:t>State of </a:t>
            </a:r>
            <a:r>
              <a:rPr lang="en-US" sz="800" b="1" err="1">
                <a:solidFill>
                  <a:schemeClr val="accent1"/>
                </a:solidFill>
                <a:latin typeface="Avenir Book" charset="0"/>
                <a:ea typeface="Avenir Book" charset="0"/>
                <a:cs typeface="Avenir Book" charset="0"/>
              </a:rPr>
              <a:t>Devops</a:t>
            </a:r>
            <a:r>
              <a:rPr lang="en-US" sz="800" b="1">
                <a:solidFill>
                  <a:schemeClr val="accent1"/>
                </a:solidFill>
                <a:latin typeface="Avenir Book" charset="0"/>
                <a:ea typeface="Avenir Book" charset="0"/>
                <a:cs typeface="Avenir Book" charset="0"/>
              </a:rPr>
              <a:t> report 2017</a:t>
            </a:r>
          </a:p>
        </p:txBody>
      </p:sp>
      <p:sp>
        <p:nvSpPr>
          <p:cNvPr id="10" name="Oval 9"/>
          <p:cNvSpPr/>
          <p:nvPr/>
        </p:nvSpPr>
        <p:spPr>
          <a:xfrm>
            <a:off x="8664519" y="5664275"/>
            <a:ext cx="1496225" cy="731520"/>
          </a:xfrm>
          <a:prstGeom prst="ellipse">
            <a:avLst/>
          </a:prstGeom>
          <a:no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664518" y="3298275"/>
            <a:ext cx="1496225" cy="731520"/>
          </a:xfrm>
          <a:prstGeom prst="ellipse">
            <a:avLst/>
          </a:prstGeom>
          <a:no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952500"/>
            <a:ext cx="12192000" cy="409856"/>
          </a:xfrm>
          <a:prstGeom prst="rect">
            <a:avLst/>
          </a:prstGeom>
          <a:noFill/>
        </p:spPr>
        <p:txBody>
          <a:bodyPr wrap="square" rtlCol="0">
            <a:spAutoFit/>
          </a:bodyPr>
          <a:lstStyle/>
          <a:p>
            <a:pPr algn="ctr">
              <a:lnSpc>
                <a:spcPct val="120000"/>
              </a:lnSpc>
            </a:pPr>
            <a:r>
              <a:rPr lang="en-US" i="1">
                <a:solidFill>
                  <a:srgbClr val="0270C0"/>
                </a:solidFill>
              </a:rPr>
              <a:t>The more frequently you can deploy, the lower the change failure rate</a:t>
            </a:r>
            <a:endParaRPr lang="en-US" b="1" i="1">
              <a:solidFill>
                <a:srgbClr val="0270C0"/>
              </a:solidFill>
              <a:latin typeface="Avenir Book" charset="0"/>
              <a:ea typeface="Avenir Book" charset="0"/>
              <a:cs typeface="Avenir Book" charset="0"/>
            </a:endParaRPr>
          </a:p>
        </p:txBody>
      </p:sp>
      <p:sp>
        <p:nvSpPr>
          <p:cNvPr id="11" name="TextBox 10">
            <a:extLst>
              <a:ext uri="{FF2B5EF4-FFF2-40B4-BE49-F238E27FC236}">
                <a16:creationId xmlns:a16="http://schemas.microsoft.com/office/drawing/2014/main" id="{9BFFC4CB-15E4-C743-AADC-F82CE53F2D56}"/>
              </a:ext>
            </a:extLst>
          </p:cNvPr>
          <p:cNvSpPr txBox="1"/>
          <p:nvPr/>
        </p:nvSpPr>
        <p:spPr>
          <a:xfrm>
            <a:off x="0" y="0"/>
            <a:ext cx="12192000" cy="228600"/>
          </a:xfrm>
          <a:prstGeom prst="rect">
            <a:avLst/>
          </a:prstGeom>
          <a:solidFill>
            <a:schemeClr val="accent2">
              <a:lumMod val="20000"/>
              <a:lumOff val="80000"/>
            </a:schemeClr>
          </a:solidFill>
        </p:spPr>
        <p:txBody>
          <a:bodyPr vert="horz" wrap="square" lIns="91440" tIns="0" rIns="91440" bIns="0" rtlCol="0" anchor="ctr" anchorCtr="0">
            <a:noAutofit/>
          </a:bodyPr>
          <a:lstStyle/>
          <a:p>
            <a:pPr algn="r"/>
            <a:r>
              <a:rPr lang="en-US" i="1">
                <a:solidFill>
                  <a:srgbClr val="C00000"/>
                </a:solidFill>
              </a:rPr>
              <a:t>HIDDEN SLIDE </a:t>
            </a:r>
          </a:p>
        </p:txBody>
      </p:sp>
    </p:spTree>
    <p:extLst>
      <p:ext uri="{BB962C8B-B14F-4D97-AF65-F5344CB8AC3E}">
        <p14:creationId xmlns:p14="http://schemas.microsoft.com/office/powerpoint/2010/main" val="56629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automation made simple</a:t>
            </a:r>
          </a:p>
        </p:txBody>
      </p:sp>
      <p:sp>
        <p:nvSpPr>
          <p:cNvPr id="3" name="Slide Number Placeholder 2"/>
          <p:cNvSpPr>
            <a:spLocks noGrp="1"/>
          </p:cNvSpPr>
          <p:nvPr>
            <p:ph type="sldNum" sz="quarter" idx="4"/>
          </p:nvPr>
        </p:nvSpPr>
        <p:spPr/>
        <p:txBody>
          <a:bodyPr/>
          <a:lstStyle/>
          <a:p>
            <a:fld id="{FBB97951-CD40-4FB0-ABC8-FCC353E2C20F}" type="slidenum">
              <a:rPr lang="en-GB" smtClean="0"/>
              <a:pPr/>
              <a:t>62</a:t>
            </a:fld>
            <a:endParaRPr lang="en-GB"/>
          </a:p>
        </p:txBody>
      </p:sp>
      <p:sp>
        <p:nvSpPr>
          <p:cNvPr id="4" name="Content Placeholder 3"/>
          <p:cNvSpPr>
            <a:spLocks noGrp="1"/>
          </p:cNvSpPr>
          <p:nvPr>
            <p:ph sz="quarter" idx="10"/>
          </p:nvPr>
        </p:nvSpPr>
        <p:spPr/>
        <p:txBody>
          <a:bodyPr/>
          <a:lstStyle/>
          <a:p>
            <a:pPr marL="0" indent="0">
              <a:buNone/>
            </a:pPr>
            <a:r>
              <a:rPr lang="en-US" b="1"/>
              <a:t>Build and Execute</a:t>
            </a:r>
          </a:p>
          <a:p>
            <a:pPr marL="0" indent="0">
              <a:buNone/>
            </a:pPr>
            <a:r>
              <a:rPr lang="en-US"/>
              <a:t>Consistently build across channels including iOS mobile, Android mobile, iOS tablet, Android tablet and responsive web.</a:t>
            </a:r>
          </a:p>
          <a:p>
            <a:pPr marL="457200" lvl="1" indent="0">
              <a:buNone/>
            </a:pPr>
            <a:endParaRPr lang="en-US"/>
          </a:p>
          <a:p>
            <a:pPr marL="0" indent="0">
              <a:buNone/>
            </a:pPr>
            <a:r>
              <a:rPr lang="en-US" b="1"/>
              <a:t>View Results</a:t>
            </a:r>
          </a:p>
          <a:p>
            <a:pPr marL="0" indent="0">
              <a:buNone/>
            </a:pPr>
            <a:r>
              <a:rPr lang="en-US"/>
              <a:t>Maintain a history of past builds and distribute builds easily </a:t>
            </a:r>
          </a:p>
          <a:p>
            <a:pPr marL="0" indent="0">
              <a:buNone/>
            </a:pPr>
            <a:r>
              <a:rPr lang="en-US"/>
              <a:t>Email results and binaries</a:t>
            </a:r>
          </a:p>
          <a:p>
            <a:pPr marL="457200" lvl="1" indent="0">
              <a:buNone/>
            </a:pPr>
            <a:endParaRPr lang="en-US"/>
          </a:p>
          <a:p>
            <a:pPr marL="0" indent="0">
              <a:buNone/>
            </a:pPr>
            <a:r>
              <a:rPr lang="en-US" b="1"/>
              <a:t>Schedule a build</a:t>
            </a:r>
          </a:p>
          <a:p>
            <a:pPr marL="0" indent="0">
              <a:buNone/>
            </a:pPr>
            <a:r>
              <a:rPr lang="en-US"/>
              <a:t>Build for specific times, manually kick off a build, or build every push to the branch</a:t>
            </a:r>
          </a:p>
        </p:txBody>
      </p:sp>
    </p:spTree>
    <p:extLst>
      <p:ext uri="{BB962C8B-B14F-4D97-AF65-F5344CB8AC3E}">
        <p14:creationId xmlns:p14="http://schemas.microsoft.com/office/powerpoint/2010/main" val="38231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as Part of Every build</a:t>
            </a:r>
          </a:p>
        </p:txBody>
      </p:sp>
      <p:sp>
        <p:nvSpPr>
          <p:cNvPr id="3" name="Slide Number Placeholder 2"/>
          <p:cNvSpPr>
            <a:spLocks noGrp="1"/>
          </p:cNvSpPr>
          <p:nvPr>
            <p:ph type="sldNum" sz="quarter" idx="4"/>
          </p:nvPr>
        </p:nvSpPr>
        <p:spPr/>
        <p:txBody>
          <a:bodyPr/>
          <a:lstStyle/>
          <a:p>
            <a:fld id="{FBB97951-CD40-4FB0-ABC8-FCC353E2C20F}" type="slidenum">
              <a:rPr lang="en-GB" smtClean="0"/>
              <a:pPr/>
              <a:t>63</a:t>
            </a:fld>
            <a:endParaRPr lang="en-GB"/>
          </a:p>
        </p:txBody>
      </p:sp>
      <p:sp>
        <p:nvSpPr>
          <p:cNvPr id="4" name="Content Placeholder 3"/>
          <p:cNvSpPr>
            <a:spLocks noGrp="1"/>
          </p:cNvSpPr>
          <p:nvPr>
            <p:ph sz="quarter" idx="10"/>
          </p:nvPr>
        </p:nvSpPr>
        <p:spPr/>
        <p:txBody>
          <a:bodyPr/>
          <a:lstStyle/>
          <a:p>
            <a:pPr marL="0" indent="0">
              <a:buNone/>
            </a:pPr>
            <a:r>
              <a:rPr lang="en-US" b="1"/>
              <a:t>Manage Devices</a:t>
            </a:r>
          </a:p>
          <a:p>
            <a:pPr marL="0" indent="0">
              <a:buNone/>
            </a:pPr>
            <a:r>
              <a:rPr lang="en-US"/>
              <a:t>Create pools of devices to test your app across your channels.</a:t>
            </a:r>
          </a:p>
          <a:p>
            <a:pPr marL="457200" lvl="1" indent="0">
              <a:buNone/>
            </a:pPr>
            <a:endParaRPr lang="en-US"/>
          </a:p>
          <a:p>
            <a:pPr marL="0" indent="0">
              <a:buNone/>
            </a:pPr>
            <a:r>
              <a:rPr lang="en-US" b="1"/>
              <a:t>Run Tests</a:t>
            </a:r>
          </a:p>
          <a:p>
            <a:pPr marL="0" indent="0">
              <a:buNone/>
            </a:pPr>
            <a:r>
              <a:rPr lang="en-US"/>
              <a:t>Run native device testing and web testing as part of your build process</a:t>
            </a:r>
          </a:p>
          <a:p>
            <a:pPr marL="0" indent="0">
              <a:buNone/>
            </a:pPr>
            <a:r>
              <a:rPr lang="en-US"/>
              <a:t>Email results test results</a:t>
            </a:r>
          </a:p>
          <a:p>
            <a:pPr marL="457200" lvl="1" indent="0">
              <a:buNone/>
            </a:pPr>
            <a:endParaRPr lang="en-US"/>
          </a:p>
          <a:p>
            <a:pPr marL="0" indent="0">
              <a:buNone/>
            </a:pPr>
            <a:r>
              <a:rPr lang="en-US" b="1"/>
              <a:t>View Results</a:t>
            </a:r>
          </a:p>
          <a:p>
            <a:pPr marL="0" indent="0">
              <a:buNone/>
            </a:pPr>
            <a:r>
              <a:rPr lang="en-US"/>
              <a:t>Maintain a history of past tests and test results. </a:t>
            </a:r>
          </a:p>
          <a:p>
            <a:pPr marL="0" indent="0">
              <a:buNone/>
            </a:pPr>
            <a:r>
              <a:rPr lang="en-US"/>
              <a:t>Email results test results</a:t>
            </a:r>
          </a:p>
        </p:txBody>
      </p:sp>
    </p:spTree>
    <p:extLst>
      <p:ext uri="{BB962C8B-B14F-4D97-AF65-F5344CB8AC3E}">
        <p14:creationId xmlns:p14="http://schemas.microsoft.com/office/powerpoint/2010/main" val="225063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3529577" y="2248930"/>
            <a:ext cx="2245147" cy="2397212"/>
          </a:xfrm>
          <a:prstGeom prst="rect">
            <a:avLst/>
          </a:prstGeom>
          <a:solidFill>
            <a:srgbClr val="F2F1F1"/>
          </a:solidFill>
          <a:ln w="19050">
            <a:solidFill>
              <a:schemeClr val="accent2"/>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067">
              <a:solidFill>
                <a:schemeClr val="tx2"/>
              </a:solidFill>
              <a:latin typeface="Avenir LT Std 55 Roman" charset="0"/>
              <a:ea typeface="Avenir LT Std 55 Roman" charset="0"/>
              <a:cs typeface="Avenir LT Std 55 Roman" charset="0"/>
            </a:endParaRPr>
          </a:p>
        </p:txBody>
      </p:sp>
      <p:sp>
        <p:nvSpPr>
          <p:cNvPr id="159" name="Freeform 158"/>
          <p:cNvSpPr/>
          <p:nvPr/>
        </p:nvSpPr>
        <p:spPr>
          <a:xfrm>
            <a:off x="1281351" y="2956809"/>
            <a:ext cx="701993" cy="936938"/>
          </a:xfrm>
          <a:custGeom>
            <a:avLst/>
            <a:gdLst>
              <a:gd name="connsiteX0" fmla="*/ 623132 w 701993"/>
              <a:gd name="connsiteY0" fmla="*/ 0 h 936938"/>
              <a:gd name="connsiteX1" fmla="*/ 701993 w 701993"/>
              <a:gd name="connsiteY1" fmla="*/ 78862 h 936938"/>
              <a:gd name="connsiteX2" fmla="*/ 623132 w 701993"/>
              <a:gd name="connsiteY2" fmla="*/ 157723 h 936938"/>
              <a:gd name="connsiteX3" fmla="*/ 623132 w 701993"/>
              <a:gd name="connsiteY3" fmla="*/ 118292 h 936938"/>
              <a:gd name="connsiteX4" fmla="*/ 540832 w 701993"/>
              <a:gd name="connsiteY4" fmla="*/ 118292 h 936938"/>
              <a:gd name="connsiteX5" fmla="*/ 540832 w 701993"/>
              <a:gd name="connsiteY5" fmla="*/ 818646 h 936938"/>
              <a:gd name="connsiteX6" fmla="*/ 623132 w 701993"/>
              <a:gd name="connsiteY6" fmla="*/ 818646 h 936938"/>
              <a:gd name="connsiteX7" fmla="*/ 623132 w 701993"/>
              <a:gd name="connsiteY7" fmla="*/ 779215 h 936938"/>
              <a:gd name="connsiteX8" fmla="*/ 701993 w 701993"/>
              <a:gd name="connsiteY8" fmla="*/ 858077 h 936938"/>
              <a:gd name="connsiteX9" fmla="*/ 623132 w 701993"/>
              <a:gd name="connsiteY9" fmla="*/ 936938 h 936938"/>
              <a:gd name="connsiteX10" fmla="*/ 623132 w 701993"/>
              <a:gd name="connsiteY10" fmla="*/ 897507 h 936938"/>
              <a:gd name="connsiteX11" fmla="*/ 467680 w 701993"/>
              <a:gd name="connsiteY11" fmla="*/ 897507 h 936938"/>
              <a:gd name="connsiteX12" fmla="*/ 467680 w 701993"/>
              <a:gd name="connsiteY12" fmla="*/ 880390 h 936938"/>
              <a:gd name="connsiteX13" fmla="*/ 467680 w 701993"/>
              <a:gd name="connsiteY13" fmla="*/ 818646 h 936938"/>
              <a:gd name="connsiteX14" fmla="*/ 467680 w 701993"/>
              <a:gd name="connsiteY14" fmla="*/ 527757 h 936938"/>
              <a:gd name="connsiteX15" fmla="*/ 0 w 701993"/>
              <a:gd name="connsiteY15" fmla="*/ 527757 h 936938"/>
              <a:gd name="connsiteX16" fmla="*/ 0 w 701993"/>
              <a:gd name="connsiteY16" fmla="*/ 452911 h 936938"/>
              <a:gd name="connsiteX17" fmla="*/ 467680 w 701993"/>
              <a:gd name="connsiteY17" fmla="*/ 452911 h 936938"/>
              <a:gd name="connsiteX18" fmla="*/ 467680 w 701993"/>
              <a:gd name="connsiteY18" fmla="*/ 118292 h 936938"/>
              <a:gd name="connsiteX19" fmla="*/ 467680 w 701993"/>
              <a:gd name="connsiteY19" fmla="*/ 79345 h 936938"/>
              <a:gd name="connsiteX20" fmla="*/ 467680 w 701993"/>
              <a:gd name="connsiteY20" fmla="*/ 39431 h 936938"/>
              <a:gd name="connsiteX21" fmla="*/ 623132 w 701993"/>
              <a:gd name="connsiteY21" fmla="*/ 39431 h 9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1993" h="936938">
                <a:moveTo>
                  <a:pt x="623132" y="0"/>
                </a:moveTo>
                <a:lnTo>
                  <a:pt x="701993" y="78862"/>
                </a:lnTo>
                <a:lnTo>
                  <a:pt x="623132" y="157723"/>
                </a:lnTo>
                <a:lnTo>
                  <a:pt x="623132" y="118292"/>
                </a:lnTo>
                <a:lnTo>
                  <a:pt x="540832" y="118292"/>
                </a:lnTo>
                <a:lnTo>
                  <a:pt x="540832" y="818646"/>
                </a:lnTo>
                <a:lnTo>
                  <a:pt x="623132" y="818646"/>
                </a:lnTo>
                <a:lnTo>
                  <a:pt x="623132" y="779215"/>
                </a:lnTo>
                <a:lnTo>
                  <a:pt x="701993" y="858077"/>
                </a:lnTo>
                <a:lnTo>
                  <a:pt x="623132" y="936938"/>
                </a:lnTo>
                <a:lnTo>
                  <a:pt x="623132" y="897507"/>
                </a:lnTo>
                <a:lnTo>
                  <a:pt x="467680" y="897507"/>
                </a:lnTo>
                <a:lnTo>
                  <a:pt x="467680" y="880390"/>
                </a:lnTo>
                <a:lnTo>
                  <a:pt x="467680" y="818646"/>
                </a:lnTo>
                <a:lnTo>
                  <a:pt x="467680" y="527757"/>
                </a:lnTo>
                <a:lnTo>
                  <a:pt x="0" y="527757"/>
                </a:lnTo>
                <a:lnTo>
                  <a:pt x="0" y="452911"/>
                </a:lnTo>
                <a:lnTo>
                  <a:pt x="467680" y="452911"/>
                </a:lnTo>
                <a:lnTo>
                  <a:pt x="467680" y="118292"/>
                </a:lnTo>
                <a:lnTo>
                  <a:pt x="467680" y="79345"/>
                </a:lnTo>
                <a:lnTo>
                  <a:pt x="467680" y="39431"/>
                </a:lnTo>
                <a:lnTo>
                  <a:pt x="623132" y="39431"/>
                </a:lnTo>
                <a:close/>
              </a:path>
            </a:pathLst>
          </a:cu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60" name="Freeform 159"/>
          <p:cNvSpPr/>
          <p:nvPr/>
        </p:nvSpPr>
        <p:spPr>
          <a:xfrm>
            <a:off x="2912289" y="2539154"/>
            <a:ext cx="751913" cy="1795046"/>
          </a:xfrm>
          <a:custGeom>
            <a:avLst/>
            <a:gdLst>
              <a:gd name="connsiteX0" fmla="*/ 673052 w 751913"/>
              <a:gd name="connsiteY0" fmla="*/ 0 h 1795046"/>
              <a:gd name="connsiteX1" fmla="*/ 751913 w 751913"/>
              <a:gd name="connsiteY1" fmla="*/ 78862 h 1795046"/>
              <a:gd name="connsiteX2" fmla="*/ 673052 w 751913"/>
              <a:gd name="connsiteY2" fmla="*/ 157723 h 1795046"/>
              <a:gd name="connsiteX3" fmla="*/ 673052 w 751913"/>
              <a:gd name="connsiteY3" fmla="*/ 118292 h 1795046"/>
              <a:gd name="connsiteX4" fmla="*/ 494250 w 751913"/>
              <a:gd name="connsiteY4" fmla="*/ 118292 h 1795046"/>
              <a:gd name="connsiteX5" fmla="*/ 494250 w 751913"/>
              <a:gd name="connsiteY5" fmla="*/ 458675 h 1795046"/>
              <a:gd name="connsiteX6" fmla="*/ 494250 w 751913"/>
              <a:gd name="connsiteY6" fmla="*/ 533521 h 1795046"/>
              <a:gd name="connsiteX7" fmla="*/ 494250 w 751913"/>
              <a:gd name="connsiteY7" fmla="*/ 865730 h 1795046"/>
              <a:gd name="connsiteX8" fmla="*/ 673052 w 751913"/>
              <a:gd name="connsiteY8" fmla="*/ 865730 h 1795046"/>
              <a:gd name="connsiteX9" fmla="*/ 673052 w 751913"/>
              <a:gd name="connsiteY9" fmla="*/ 826299 h 1795046"/>
              <a:gd name="connsiteX10" fmla="*/ 751913 w 751913"/>
              <a:gd name="connsiteY10" fmla="*/ 905161 h 1795046"/>
              <a:gd name="connsiteX11" fmla="*/ 673052 w 751913"/>
              <a:gd name="connsiteY11" fmla="*/ 984022 h 1795046"/>
              <a:gd name="connsiteX12" fmla="*/ 673052 w 751913"/>
              <a:gd name="connsiteY12" fmla="*/ 944591 h 1795046"/>
              <a:gd name="connsiteX13" fmla="*/ 494250 w 751913"/>
              <a:gd name="connsiteY13" fmla="*/ 944591 h 1795046"/>
              <a:gd name="connsiteX14" fmla="*/ 494250 w 751913"/>
              <a:gd name="connsiteY14" fmla="*/ 1241270 h 1795046"/>
              <a:gd name="connsiteX15" fmla="*/ 494250 w 751913"/>
              <a:gd name="connsiteY15" fmla="*/ 1316116 h 1795046"/>
              <a:gd name="connsiteX16" fmla="*/ 494250 w 751913"/>
              <a:gd name="connsiteY16" fmla="*/ 1676754 h 1795046"/>
              <a:gd name="connsiteX17" fmla="*/ 673052 w 751913"/>
              <a:gd name="connsiteY17" fmla="*/ 1676754 h 1795046"/>
              <a:gd name="connsiteX18" fmla="*/ 673052 w 751913"/>
              <a:gd name="connsiteY18" fmla="*/ 1637323 h 1795046"/>
              <a:gd name="connsiteX19" fmla="*/ 751913 w 751913"/>
              <a:gd name="connsiteY19" fmla="*/ 1716185 h 1795046"/>
              <a:gd name="connsiteX20" fmla="*/ 673052 w 751913"/>
              <a:gd name="connsiteY20" fmla="*/ 1795046 h 1795046"/>
              <a:gd name="connsiteX21" fmla="*/ 673052 w 751913"/>
              <a:gd name="connsiteY21" fmla="*/ 1755615 h 1795046"/>
              <a:gd name="connsiteX22" fmla="*/ 494250 w 751913"/>
              <a:gd name="connsiteY22" fmla="*/ 1755615 h 1795046"/>
              <a:gd name="connsiteX23" fmla="*/ 494250 w 751913"/>
              <a:gd name="connsiteY23" fmla="*/ 1756079 h 1795046"/>
              <a:gd name="connsiteX24" fmla="*/ 421098 w 751913"/>
              <a:gd name="connsiteY24" fmla="*/ 1756079 h 1795046"/>
              <a:gd name="connsiteX25" fmla="*/ 421098 w 751913"/>
              <a:gd name="connsiteY25" fmla="*/ 1316116 h 1795046"/>
              <a:gd name="connsiteX26" fmla="*/ 0 w 751913"/>
              <a:gd name="connsiteY26" fmla="*/ 1316116 h 1795046"/>
              <a:gd name="connsiteX27" fmla="*/ 0 w 751913"/>
              <a:gd name="connsiteY27" fmla="*/ 1241270 h 1795046"/>
              <a:gd name="connsiteX28" fmla="*/ 421098 w 751913"/>
              <a:gd name="connsiteY28" fmla="*/ 1241270 h 1795046"/>
              <a:gd name="connsiteX29" fmla="*/ 421098 w 751913"/>
              <a:gd name="connsiteY29" fmla="*/ 533521 h 1795046"/>
              <a:gd name="connsiteX30" fmla="*/ 0 w 751913"/>
              <a:gd name="connsiteY30" fmla="*/ 533521 h 1795046"/>
              <a:gd name="connsiteX31" fmla="*/ 0 w 751913"/>
              <a:gd name="connsiteY31" fmla="*/ 458675 h 1795046"/>
              <a:gd name="connsiteX32" fmla="*/ 421098 w 751913"/>
              <a:gd name="connsiteY32" fmla="*/ 458675 h 1795046"/>
              <a:gd name="connsiteX33" fmla="*/ 421098 w 751913"/>
              <a:gd name="connsiteY33" fmla="*/ 38967 h 1795046"/>
              <a:gd name="connsiteX34" fmla="*/ 494250 w 751913"/>
              <a:gd name="connsiteY34" fmla="*/ 38967 h 1795046"/>
              <a:gd name="connsiteX35" fmla="*/ 494250 w 751913"/>
              <a:gd name="connsiteY35" fmla="*/ 39431 h 1795046"/>
              <a:gd name="connsiteX36" fmla="*/ 673052 w 751913"/>
              <a:gd name="connsiteY36" fmla="*/ 39431 h 17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51913" h="1795046">
                <a:moveTo>
                  <a:pt x="673052" y="0"/>
                </a:moveTo>
                <a:lnTo>
                  <a:pt x="751913" y="78862"/>
                </a:lnTo>
                <a:lnTo>
                  <a:pt x="673052" y="157723"/>
                </a:lnTo>
                <a:lnTo>
                  <a:pt x="673052" y="118292"/>
                </a:lnTo>
                <a:lnTo>
                  <a:pt x="494250" y="118292"/>
                </a:lnTo>
                <a:lnTo>
                  <a:pt x="494250" y="458675"/>
                </a:lnTo>
                <a:lnTo>
                  <a:pt x="494250" y="533521"/>
                </a:lnTo>
                <a:lnTo>
                  <a:pt x="494250" y="865730"/>
                </a:lnTo>
                <a:lnTo>
                  <a:pt x="673052" y="865730"/>
                </a:lnTo>
                <a:lnTo>
                  <a:pt x="673052" y="826299"/>
                </a:lnTo>
                <a:lnTo>
                  <a:pt x="751913" y="905161"/>
                </a:lnTo>
                <a:lnTo>
                  <a:pt x="673052" y="984022"/>
                </a:lnTo>
                <a:lnTo>
                  <a:pt x="673052" y="944591"/>
                </a:lnTo>
                <a:lnTo>
                  <a:pt x="494250" y="944591"/>
                </a:lnTo>
                <a:lnTo>
                  <a:pt x="494250" y="1241270"/>
                </a:lnTo>
                <a:lnTo>
                  <a:pt x="494250" y="1316116"/>
                </a:lnTo>
                <a:lnTo>
                  <a:pt x="494250" y="1676754"/>
                </a:lnTo>
                <a:lnTo>
                  <a:pt x="673052" y="1676754"/>
                </a:lnTo>
                <a:lnTo>
                  <a:pt x="673052" y="1637323"/>
                </a:lnTo>
                <a:lnTo>
                  <a:pt x="751913" y="1716185"/>
                </a:lnTo>
                <a:lnTo>
                  <a:pt x="673052" y="1795046"/>
                </a:lnTo>
                <a:lnTo>
                  <a:pt x="673052" y="1755615"/>
                </a:lnTo>
                <a:lnTo>
                  <a:pt x="494250" y="1755615"/>
                </a:lnTo>
                <a:lnTo>
                  <a:pt x="494250" y="1756079"/>
                </a:lnTo>
                <a:lnTo>
                  <a:pt x="421098" y="1756079"/>
                </a:lnTo>
                <a:lnTo>
                  <a:pt x="421098" y="1316116"/>
                </a:lnTo>
                <a:lnTo>
                  <a:pt x="0" y="1316116"/>
                </a:lnTo>
                <a:lnTo>
                  <a:pt x="0" y="1241270"/>
                </a:lnTo>
                <a:lnTo>
                  <a:pt x="421098" y="1241270"/>
                </a:lnTo>
                <a:lnTo>
                  <a:pt x="421098" y="533521"/>
                </a:lnTo>
                <a:lnTo>
                  <a:pt x="0" y="533521"/>
                </a:lnTo>
                <a:lnTo>
                  <a:pt x="0" y="458675"/>
                </a:lnTo>
                <a:lnTo>
                  <a:pt x="421098" y="458675"/>
                </a:lnTo>
                <a:lnTo>
                  <a:pt x="421098" y="38967"/>
                </a:lnTo>
                <a:lnTo>
                  <a:pt x="494250" y="38967"/>
                </a:lnTo>
                <a:lnTo>
                  <a:pt x="494250" y="39431"/>
                </a:lnTo>
                <a:lnTo>
                  <a:pt x="673052" y="39431"/>
                </a:lnTo>
                <a:close/>
              </a:path>
            </a:pathLst>
          </a:cu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61" name="Freeform 160"/>
          <p:cNvSpPr/>
          <p:nvPr/>
        </p:nvSpPr>
        <p:spPr>
          <a:xfrm>
            <a:off x="5423162" y="2579734"/>
            <a:ext cx="1516433" cy="1717728"/>
          </a:xfrm>
          <a:custGeom>
            <a:avLst/>
            <a:gdLst>
              <a:gd name="connsiteX0" fmla="*/ 0 w 5961112"/>
              <a:gd name="connsiteY0" fmla="*/ 0 h 1717728"/>
              <a:gd name="connsiteX1" fmla="*/ 494250 w 5961112"/>
              <a:gd name="connsiteY1" fmla="*/ 0 h 1717728"/>
              <a:gd name="connsiteX2" fmla="*/ 494250 w 5961112"/>
              <a:gd name="connsiteY2" fmla="*/ 616 h 1717728"/>
              <a:gd name="connsiteX3" fmla="*/ 494250 w 5961112"/>
              <a:gd name="connsiteY3" fmla="*/ 74846 h 1717728"/>
              <a:gd name="connsiteX4" fmla="*/ 494250 w 5961112"/>
              <a:gd name="connsiteY4" fmla="*/ 821749 h 1717728"/>
              <a:gd name="connsiteX5" fmla="*/ 5961112 w 5961112"/>
              <a:gd name="connsiteY5" fmla="*/ 821749 h 1717728"/>
              <a:gd name="connsiteX6" fmla="*/ 5961112 w 5961112"/>
              <a:gd name="connsiteY6" fmla="*/ 896595 h 1717728"/>
              <a:gd name="connsiteX7" fmla="*/ 494250 w 5961112"/>
              <a:gd name="connsiteY7" fmla="*/ 896595 h 1717728"/>
              <a:gd name="connsiteX8" fmla="*/ 494250 w 5961112"/>
              <a:gd name="connsiteY8" fmla="*/ 1642882 h 1717728"/>
              <a:gd name="connsiteX9" fmla="*/ 494250 w 5961112"/>
              <a:gd name="connsiteY9" fmla="*/ 1717728 h 1717728"/>
              <a:gd name="connsiteX10" fmla="*/ 421098 w 5961112"/>
              <a:gd name="connsiteY10" fmla="*/ 1717728 h 1717728"/>
              <a:gd name="connsiteX11" fmla="*/ 0 w 5961112"/>
              <a:gd name="connsiteY11" fmla="*/ 1717728 h 1717728"/>
              <a:gd name="connsiteX12" fmla="*/ 0 w 5961112"/>
              <a:gd name="connsiteY12" fmla="*/ 1642882 h 1717728"/>
              <a:gd name="connsiteX13" fmla="*/ 421098 w 5961112"/>
              <a:gd name="connsiteY13" fmla="*/ 1642882 h 1717728"/>
              <a:gd name="connsiteX14" fmla="*/ 421098 w 5961112"/>
              <a:gd name="connsiteY14" fmla="*/ 896595 h 1717728"/>
              <a:gd name="connsiteX15" fmla="*/ 70557 w 5961112"/>
              <a:gd name="connsiteY15" fmla="*/ 896595 h 1717728"/>
              <a:gd name="connsiteX16" fmla="*/ 70557 w 5961112"/>
              <a:gd name="connsiteY16" fmla="*/ 821749 h 1717728"/>
              <a:gd name="connsiteX17" fmla="*/ 421098 w 5961112"/>
              <a:gd name="connsiteY17" fmla="*/ 821749 h 1717728"/>
              <a:gd name="connsiteX18" fmla="*/ 421098 w 5961112"/>
              <a:gd name="connsiteY18" fmla="*/ 74846 h 1717728"/>
              <a:gd name="connsiteX19" fmla="*/ 0 w 5961112"/>
              <a:gd name="connsiteY19" fmla="*/ 74846 h 1717728"/>
              <a:gd name="connsiteX0" fmla="*/ 0 w 5961112"/>
              <a:gd name="connsiteY0" fmla="*/ 0 h 1717728"/>
              <a:gd name="connsiteX1" fmla="*/ 494250 w 5961112"/>
              <a:gd name="connsiteY1" fmla="*/ 0 h 1717728"/>
              <a:gd name="connsiteX2" fmla="*/ 494250 w 5961112"/>
              <a:gd name="connsiteY2" fmla="*/ 616 h 1717728"/>
              <a:gd name="connsiteX3" fmla="*/ 494250 w 5961112"/>
              <a:gd name="connsiteY3" fmla="*/ 74846 h 1717728"/>
              <a:gd name="connsiteX4" fmla="*/ 494250 w 5961112"/>
              <a:gd name="connsiteY4" fmla="*/ 821749 h 1717728"/>
              <a:gd name="connsiteX5" fmla="*/ 5961112 w 5961112"/>
              <a:gd name="connsiteY5" fmla="*/ 821749 h 1717728"/>
              <a:gd name="connsiteX6" fmla="*/ 1504859 w 5961112"/>
              <a:gd name="connsiteY6" fmla="*/ 896595 h 1717728"/>
              <a:gd name="connsiteX7" fmla="*/ 494250 w 5961112"/>
              <a:gd name="connsiteY7" fmla="*/ 896595 h 1717728"/>
              <a:gd name="connsiteX8" fmla="*/ 494250 w 5961112"/>
              <a:gd name="connsiteY8" fmla="*/ 1642882 h 1717728"/>
              <a:gd name="connsiteX9" fmla="*/ 494250 w 5961112"/>
              <a:gd name="connsiteY9" fmla="*/ 1717728 h 1717728"/>
              <a:gd name="connsiteX10" fmla="*/ 421098 w 5961112"/>
              <a:gd name="connsiteY10" fmla="*/ 1717728 h 1717728"/>
              <a:gd name="connsiteX11" fmla="*/ 0 w 5961112"/>
              <a:gd name="connsiteY11" fmla="*/ 1717728 h 1717728"/>
              <a:gd name="connsiteX12" fmla="*/ 0 w 5961112"/>
              <a:gd name="connsiteY12" fmla="*/ 1642882 h 1717728"/>
              <a:gd name="connsiteX13" fmla="*/ 421098 w 5961112"/>
              <a:gd name="connsiteY13" fmla="*/ 1642882 h 1717728"/>
              <a:gd name="connsiteX14" fmla="*/ 421098 w 5961112"/>
              <a:gd name="connsiteY14" fmla="*/ 896595 h 1717728"/>
              <a:gd name="connsiteX15" fmla="*/ 70557 w 5961112"/>
              <a:gd name="connsiteY15" fmla="*/ 896595 h 1717728"/>
              <a:gd name="connsiteX16" fmla="*/ 70557 w 5961112"/>
              <a:gd name="connsiteY16" fmla="*/ 821749 h 1717728"/>
              <a:gd name="connsiteX17" fmla="*/ 421098 w 5961112"/>
              <a:gd name="connsiteY17" fmla="*/ 821749 h 1717728"/>
              <a:gd name="connsiteX18" fmla="*/ 421098 w 5961112"/>
              <a:gd name="connsiteY18" fmla="*/ 74846 h 1717728"/>
              <a:gd name="connsiteX19" fmla="*/ 0 w 5961112"/>
              <a:gd name="connsiteY19" fmla="*/ 74846 h 1717728"/>
              <a:gd name="connsiteX20" fmla="*/ 0 w 5961112"/>
              <a:gd name="connsiteY20" fmla="*/ 0 h 1717728"/>
              <a:gd name="connsiteX0" fmla="*/ 0 w 1516433"/>
              <a:gd name="connsiteY0" fmla="*/ 0 h 1717728"/>
              <a:gd name="connsiteX1" fmla="*/ 494250 w 1516433"/>
              <a:gd name="connsiteY1" fmla="*/ 0 h 1717728"/>
              <a:gd name="connsiteX2" fmla="*/ 494250 w 1516433"/>
              <a:gd name="connsiteY2" fmla="*/ 616 h 1717728"/>
              <a:gd name="connsiteX3" fmla="*/ 494250 w 1516433"/>
              <a:gd name="connsiteY3" fmla="*/ 74846 h 1717728"/>
              <a:gd name="connsiteX4" fmla="*/ 494250 w 1516433"/>
              <a:gd name="connsiteY4" fmla="*/ 821749 h 1717728"/>
              <a:gd name="connsiteX5" fmla="*/ 1516433 w 1516433"/>
              <a:gd name="connsiteY5" fmla="*/ 821749 h 1717728"/>
              <a:gd name="connsiteX6" fmla="*/ 1504859 w 1516433"/>
              <a:gd name="connsiteY6" fmla="*/ 896595 h 1717728"/>
              <a:gd name="connsiteX7" fmla="*/ 494250 w 1516433"/>
              <a:gd name="connsiteY7" fmla="*/ 896595 h 1717728"/>
              <a:gd name="connsiteX8" fmla="*/ 494250 w 1516433"/>
              <a:gd name="connsiteY8" fmla="*/ 1642882 h 1717728"/>
              <a:gd name="connsiteX9" fmla="*/ 494250 w 1516433"/>
              <a:gd name="connsiteY9" fmla="*/ 1717728 h 1717728"/>
              <a:gd name="connsiteX10" fmla="*/ 421098 w 1516433"/>
              <a:gd name="connsiteY10" fmla="*/ 1717728 h 1717728"/>
              <a:gd name="connsiteX11" fmla="*/ 0 w 1516433"/>
              <a:gd name="connsiteY11" fmla="*/ 1717728 h 1717728"/>
              <a:gd name="connsiteX12" fmla="*/ 0 w 1516433"/>
              <a:gd name="connsiteY12" fmla="*/ 1642882 h 1717728"/>
              <a:gd name="connsiteX13" fmla="*/ 421098 w 1516433"/>
              <a:gd name="connsiteY13" fmla="*/ 1642882 h 1717728"/>
              <a:gd name="connsiteX14" fmla="*/ 421098 w 1516433"/>
              <a:gd name="connsiteY14" fmla="*/ 896595 h 1717728"/>
              <a:gd name="connsiteX15" fmla="*/ 70557 w 1516433"/>
              <a:gd name="connsiteY15" fmla="*/ 896595 h 1717728"/>
              <a:gd name="connsiteX16" fmla="*/ 70557 w 1516433"/>
              <a:gd name="connsiteY16" fmla="*/ 821749 h 1717728"/>
              <a:gd name="connsiteX17" fmla="*/ 421098 w 1516433"/>
              <a:gd name="connsiteY17" fmla="*/ 821749 h 1717728"/>
              <a:gd name="connsiteX18" fmla="*/ 421098 w 1516433"/>
              <a:gd name="connsiteY18" fmla="*/ 74846 h 1717728"/>
              <a:gd name="connsiteX19" fmla="*/ 0 w 1516433"/>
              <a:gd name="connsiteY19" fmla="*/ 74846 h 1717728"/>
              <a:gd name="connsiteX20" fmla="*/ 0 w 1516433"/>
              <a:gd name="connsiteY20" fmla="*/ 0 h 17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6433" h="1717728">
                <a:moveTo>
                  <a:pt x="0" y="0"/>
                </a:moveTo>
                <a:lnTo>
                  <a:pt x="494250" y="0"/>
                </a:lnTo>
                <a:lnTo>
                  <a:pt x="494250" y="616"/>
                </a:lnTo>
                <a:lnTo>
                  <a:pt x="494250" y="74846"/>
                </a:lnTo>
                <a:lnTo>
                  <a:pt x="494250" y="821749"/>
                </a:lnTo>
                <a:lnTo>
                  <a:pt x="1516433" y="821749"/>
                </a:lnTo>
                <a:lnTo>
                  <a:pt x="1504859" y="896595"/>
                </a:lnTo>
                <a:lnTo>
                  <a:pt x="494250" y="896595"/>
                </a:lnTo>
                <a:lnTo>
                  <a:pt x="494250" y="1642882"/>
                </a:lnTo>
                <a:lnTo>
                  <a:pt x="494250" y="1717728"/>
                </a:lnTo>
                <a:lnTo>
                  <a:pt x="421098" y="1717728"/>
                </a:lnTo>
                <a:lnTo>
                  <a:pt x="0" y="1717728"/>
                </a:lnTo>
                <a:lnTo>
                  <a:pt x="0" y="1642882"/>
                </a:lnTo>
                <a:lnTo>
                  <a:pt x="421098" y="1642882"/>
                </a:lnTo>
                <a:lnTo>
                  <a:pt x="421098" y="896595"/>
                </a:lnTo>
                <a:lnTo>
                  <a:pt x="70557" y="896595"/>
                </a:lnTo>
                <a:lnTo>
                  <a:pt x="70557" y="821749"/>
                </a:lnTo>
                <a:lnTo>
                  <a:pt x="421098" y="821749"/>
                </a:lnTo>
                <a:lnTo>
                  <a:pt x="421098" y="74846"/>
                </a:lnTo>
                <a:lnTo>
                  <a:pt x="0" y="74846"/>
                </a:lnTo>
                <a:lnTo>
                  <a:pt x="0" y="0"/>
                </a:lnTo>
                <a:close/>
              </a:path>
            </a:pathLst>
          </a:cu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2" name="Title 1"/>
          <p:cNvSpPr>
            <a:spLocks noGrp="1"/>
          </p:cNvSpPr>
          <p:nvPr>
            <p:ph type="title"/>
          </p:nvPr>
        </p:nvSpPr>
        <p:spPr/>
        <p:txBody>
          <a:bodyPr/>
          <a:lstStyle/>
          <a:p>
            <a:r>
              <a:rPr lang="en-US"/>
              <a:t>Kony AppFactory CI, CD and Device Testing</a:t>
            </a:r>
          </a:p>
        </p:txBody>
      </p:sp>
      <p:grpSp>
        <p:nvGrpSpPr>
          <p:cNvPr id="34" name="Group 33"/>
          <p:cNvGrpSpPr/>
          <p:nvPr/>
        </p:nvGrpSpPr>
        <p:grpSpPr>
          <a:xfrm>
            <a:off x="3705778" y="2342908"/>
            <a:ext cx="1948333" cy="2584907"/>
            <a:chOff x="3705778" y="2342908"/>
            <a:chExt cx="1948333" cy="2584907"/>
          </a:xfrm>
        </p:grpSpPr>
        <p:sp>
          <p:nvSpPr>
            <p:cNvPr id="45" name="TextBox 44"/>
            <p:cNvSpPr txBox="1"/>
            <p:nvPr/>
          </p:nvSpPr>
          <p:spPr>
            <a:xfrm>
              <a:off x="3860338" y="4650816"/>
              <a:ext cx="1638590" cy="276999"/>
            </a:xfrm>
            <a:prstGeom prst="rect">
              <a:avLst/>
            </a:prstGeom>
            <a:noFill/>
          </p:spPr>
          <p:txBody>
            <a:bodyPr wrap="none" rtlCol="0">
              <a:spAutoFit/>
            </a:bodyPr>
            <a:lstStyle/>
            <a:p>
              <a:pPr algn="ctr"/>
              <a:r>
                <a:rPr lang="en-US" sz="1200">
                  <a:solidFill>
                    <a:schemeClr val="accent2"/>
                  </a:solidFill>
                  <a:latin typeface="Avenir LT Std 55 Roman" charset="0"/>
                  <a:ea typeface="Avenir LT Std 55 Roman" charset="0"/>
                  <a:cs typeface="Avenir LT Std 55 Roman" charset="0"/>
                </a:rPr>
                <a:t>PARALLEL PROCESS</a:t>
              </a:r>
            </a:p>
          </p:txBody>
        </p:sp>
        <p:sp>
          <p:nvSpPr>
            <p:cNvPr id="58" name="Rectangle 57"/>
            <p:cNvSpPr/>
            <p:nvPr/>
          </p:nvSpPr>
          <p:spPr>
            <a:xfrm>
              <a:off x="3705778" y="2342908"/>
              <a:ext cx="895771"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a:t>
              </a:r>
              <a:br>
                <a:rPr lang="en-US" sz="1100">
                  <a:solidFill>
                    <a:schemeClr val="tx2"/>
                  </a:solidFill>
                  <a:latin typeface="Avenir LT Std 55 Roman" charset="0"/>
                  <a:ea typeface="Avenir LT Std 55 Roman" charset="0"/>
                  <a:cs typeface="Avenir LT Std 55 Roman" charset="0"/>
                </a:rPr>
              </a:br>
              <a:r>
                <a:rPr lang="en-US" sz="1100">
                  <a:solidFill>
                    <a:schemeClr val="tx2"/>
                  </a:solidFill>
                  <a:latin typeface="Avenir LT Std 55 Roman" charset="0"/>
                  <a:ea typeface="Avenir LT Std 55 Roman" charset="0"/>
                  <a:cs typeface="Avenir LT Std 55 Roman" charset="0"/>
                </a:rPr>
                <a:t>Android</a:t>
              </a:r>
            </a:p>
          </p:txBody>
        </p:sp>
        <p:sp>
          <p:nvSpPr>
            <p:cNvPr id="59" name="Rectangle 58"/>
            <p:cNvSpPr/>
            <p:nvPr/>
          </p:nvSpPr>
          <p:spPr>
            <a:xfrm>
              <a:off x="3705778" y="3160174"/>
              <a:ext cx="895771"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 iOS</a:t>
              </a:r>
            </a:p>
          </p:txBody>
        </p:sp>
        <p:sp>
          <p:nvSpPr>
            <p:cNvPr id="60" name="Rectangle 59"/>
            <p:cNvSpPr/>
            <p:nvPr/>
          </p:nvSpPr>
          <p:spPr>
            <a:xfrm>
              <a:off x="3705779" y="3970998"/>
              <a:ext cx="1948332"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 Desktop Executables</a:t>
              </a:r>
            </a:p>
            <a:p>
              <a:pPr algn="ctr"/>
              <a:r>
                <a:rPr lang="en-US" sz="1100">
                  <a:solidFill>
                    <a:schemeClr val="tx2"/>
                  </a:solidFill>
                  <a:latin typeface="Avenir LT Std 55 Roman" charset="0"/>
                  <a:ea typeface="Avenir LT Std 55 Roman" charset="0"/>
                  <a:cs typeface="Avenir LT Std 55 Roman" charset="0"/>
                </a:rPr>
                <a:t>(ex. Kiosks)</a:t>
              </a:r>
            </a:p>
          </p:txBody>
        </p:sp>
        <p:sp>
          <p:nvSpPr>
            <p:cNvPr id="61" name="Rectangle 60"/>
            <p:cNvSpPr/>
            <p:nvPr/>
          </p:nvSpPr>
          <p:spPr>
            <a:xfrm>
              <a:off x="4751385" y="2342908"/>
              <a:ext cx="895771"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a:t>
              </a:r>
            </a:p>
            <a:p>
              <a:pPr algn="ctr"/>
              <a:r>
                <a:rPr lang="en-US" sz="1100">
                  <a:solidFill>
                    <a:schemeClr val="tx2"/>
                  </a:solidFill>
                  <a:latin typeface="Avenir LT Std 55 Roman" charset="0"/>
                  <a:ea typeface="Avenir LT Std 55 Roman" charset="0"/>
                  <a:cs typeface="Avenir LT Std 55 Roman" charset="0"/>
                </a:rPr>
                <a:t>Windows</a:t>
              </a:r>
            </a:p>
          </p:txBody>
        </p:sp>
        <p:sp>
          <p:nvSpPr>
            <p:cNvPr id="65" name="Rectangle 64"/>
            <p:cNvSpPr/>
            <p:nvPr/>
          </p:nvSpPr>
          <p:spPr>
            <a:xfrm>
              <a:off x="4758339" y="3160174"/>
              <a:ext cx="895771" cy="572903"/>
            </a:xfrm>
            <a:prstGeom prst="rect">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r>
                <a:rPr lang="en-US" sz="1100">
                  <a:solidFill>
                    <a:schemeClr val="tx2"/>
                  </a:solidFill>
                  <a:latin typeface="Avenir LT Std 55 Roman" charset="0"/>
                  <a:ea typeface="Avenir LT Std 55 Roman" charset="0"/>
                  <a:cs typeface="Avenir LT Std 55 Roman" charset="0"/>
                </a:rPr>
                <a:t>Build</a:t>
              </a:r>
            </a:p>
            <a:p>
              <a:pPr algn="ctr"/>
              <a:r>
                <a:rPr lang="en-US" sz="1100">
                  <a:solidFill>
                    <a:schemeClr val="tx2"/>
                  </a:solidFill>
                  <a:latin typeface="Avenir LT Std 55 Roman" charset="0"/>
                  <a:ea typeface="Avenir LT Std 55 Roman" charset="0"/>
                  <a:cs typeface="Avenir LT Std 55 Roman" charset="0"/>
                </a:rPr>
                <a:t>Web Apps</a:t>
              </a:r>
            </a:p>
          </p:txBody>
        </p:sp>
      </p:grpSp>
      <p:grpSp>
        <p:nvGrpSpPr>
          <p:cNvPr id="40" name="Group 39"/>
          <p:cNvGrpSpPr/>
          <p:nvPr/>
        </p:nvGrpSpPr>
        <p:grpSpPr>
          <a:xfrm>
            <a:off x="486722" y="2702585"/>
            <a:ext cx="1079227" cy="1505620"/>
            <a:chOff x="486722" y="2702585"/>
            <a:chExt cx="1079227" cy="1505620"/>
          </a:xfrm>
        </p:grpSpPr>
        <p:sp>
          <p:nvSpPr>
            <p:cNvPr id="31" name="Rounded Rectangle 30"/>
            <p:cNvSpPr/>
            <p:nvPr/>
          </p:nvSpPr>
          <p:spPr>
            <a:xfrm>
              <a:off x="486722" y="2702585"/>
              <a:ext cx="1079227" cy="1505620"/>
            </a:xfrm>
            <a:prstGeom prst="roundRect">
              <a:avLst>
                <a:gd name="adj" fmla="val 10308"/>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29" name="TextBox 28"/>
            <p:cNvSpPr txBox="1"/>
            <p:nvPr/>
          </p:nvSpPr>
          <p:spPr>
            <a:xfrm>
              <a:off x="547841" y="3535055"/>
              <a:ext cx="980009"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User Checks </a:t>
              </a:r>
              <a:br>
                <a:rPr lang="en-US" sz="1100">
                  <a:solidFill>
                    <a:schemeClr val="tx2"/>
                  </a:solidFill>
                  <a:latin typeface="Avenir LT Std 55 Roman" charset="0"/>
                  <a:ea typeface="Avenir LT Std 55 Roman" charset="0"/>
                  <a:cs typeface="Avenir LT Std 55 Roman" charset="0"/>
                </a:rPr>
              </a:br>
              <a:r>
                <a:rPr lang="en-US" sz="1100">
                  <a:solidFill>
                    <a:schemeClr val="tx2"/>
                  </a:solidFill>
                  <a:latin typeface="Avenir LT Std 55 Roman" charset="0"/>
                  <a:ea typeface="Avenir LT Std 55 Roman" charset="0"/>
                  <a:cs typeface="Avenir LT Std 55 Roman" charset="0"/>
                </a:rPr>
                <a:t>in Project</a:t>
              </a:r>
            </a:p>
          </p:txBody>
        </p:sp>
        <p:pic>
          <p:nvPicPr>
            <p:cNvPr id="30" name="Picture 2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49484" y="2895944"/>
              <a:ext cx="566885" cy="579768"/>
            </a:xfrm>
            <a:prstGeom prst="rect">
              <a:avLst/>
            </a:prstGeom>
          </p:spPr>
        </p:pic>
      </p:grpSp>
      <p:pic>
        <p:nvPicPr>
          <p:cNvPr id="28" name="Picture 2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057" y="3878869"/>
            <a:ext cx="1610207" cy="2001279"/>
          </a:xfrm>
          <a:prstGeom prst="rect">
            <a:avLst/>
          </a:prstGeom>
        </p:spPr>
      </p:pic>
      <p:sp>
        <p:nvSpPr>
          <p:cNvPr id="15" name="Rectangle 14"/>
          <p:cNvSpPr/>
          <p:nvPr/>
        </p:nvSpPr>
        <p:spPr>
          <a:xfrm>
            <a:off x="0" y="5897880"/>
            <a:ext cx="12192000" cy="272260"/>
          </a:xfrm>
          <a:prstGeom prst="rect">
            <a:avLst/>
          </a:prstGeom>
          <a:gradFill>
            <a:gsLst>
              <a:gs pos="0">
                <a:srgbClr val="696F75"/>
              </a:gs>
              <a:gs pos="100000">
                <a:srgbClr val="96999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22" name="Picture 21"/>
          <p:cNvPicPr>
            <a:picLocks noChangeAspect="1"/>
          </p:cNvPicPr>
          <p:nvPr/>
        </p:nvPicPr>
        <p:blipFill rotWithShape="1">
          <a:blip r:embed="rId5" cstate="hqprint">
            <a:extLst>
              <a:ext uri="{28A0092B-C50C-407E-A947-70E740481C1C}">
                <a14:useLocalDpi xmlns:a14="http://schemas.microsoft.com/office/drawing/2010/main"/>
              </a:ext>
            </a:extLst>
          </a:blip>
          <a:srcRect t="51866"/>
          <a:stretch/>
        </p:blipFill>
        <p:spPr>
          <a:xfrm>
            <a:off x="-329515" y="6007636"/>
            <a:ext cx="12864977" cy="168599"/>
          </a:xfrm>
          <a:prstGeom prst="rect">
            <a:avLst/>
          </a:prstGeom>
        </p:spPr>
      </p:pic>
      <p:pic>
        <p:nvPicPr>
          <p:cNvPr id="70" name="Picture 69"/>
          <p:cNvPicPr>
            <a:picLocks noChangeAspect="1"/>
          </p:cNvPicPr>
          <p:nvPr/>
        </p:nvPicPr>
        <p:blipFill rotWithShape="1">
          <a:blip r:embed="rId5" cstate="hqprint">
            <a:extLst>
              <a:ext uri="{28A0092B-C50C-407E-A947-70E740481C1C}">
                <a14:useLocalDpi xmlns:a14="http://schemas.microsoft.com/office/drawing/2010/main"/>
              </a:ext>
            </a:extLst>
          </a:blip>
          <a:srcRect b="54582"/>
          <a:stretch/>
        </p:blipFill>
        <p:spPr>
          <a:xfrm>
            <a:off x="-329515" y="5876204"/>
            <a:ext cx="12864977" cy="159086"/>
          </a:xfrm>
          <a:prstGeom prst="rect">
            <a:avLst/>
          </a:prstGeom>
        </p:spPr>
      </p:pic>
      <p:pic>
        <p:nvPicPr>
          <p:cNvPr id="27" name="Picture 2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719352" y="5911646"/>
            <a:ext cx="230124" cy="230124"/>
          </a:xfrm>
          <a:prstGeom prst="rect">
            <a:avLst/>
          </a:prstGeom>
        </p:spPr>
      </p:pic>
      <p:pic>
        <p:nvPicPr>
          <p:cNvPr id="73" name="Picture 7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002227" y="5911646"/>
            <a:ext cx="230124" cy="230124"/>
          </a:xfrm>
          <a:prstGeom prst="rect">
            <a:avLst/>
          </a:prstGeom>
        </p:spPr>
      </p:pic>
      <p:pic>
        <p:nvPicPr>
          <p:cNvPr id="77" name="Picture 7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797166" y="5911646"/>
            <a:ext cx="230124" cy="230124"/>
          </a:xfrm>
          <a:prstGeom prst="rect">
            <a:avLst/>
          </a:prstGeom>
        </p:spPr>
      </p:pic>
      <p:pic>
        <p:nvPicPr>
          <p:cNvPr id="78" name="Picture 7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080041" y="5911646"/>
            <a:ext cx="230124" cy="230124"/>
          </a:xfrm>
          <a:prstGeom prst="rect">
            <a:avLst/>
          </a:prstGeom>
        </p:spPr>
      </p:pic>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74980" y="5911646"/>
            <a:ext cx="230124" cy="230124"/>
          </a:xfrm>
          <a:prstGeom prst="rect">
            <a:avLst/>
          </a:prstGeom>
        </p:spPr>
      </p:pic>
      <p:pic>
        <p:nvPicPr>
          <p:cNvPr id="80" name="Picture 7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157855" y="5911646"/>
            <a:ext cx="230124" cy="230124"/>
          </a:xfrm>
          <a:prstGeom prst="rect">
            <a:avLst/>
          </a:prstGeom>
        </p:spPr>
      </p:pic>
      <p:pic>
        <p:nvPicPr>
          <p:cNvPr id="81" name="Picture 8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878652" y="5911646"/>
            <a:ext cx="230124" cy="230124"/>
          </a:xfrm>
          <a:prstGeom prst="rect">
            <a:avLst/>
          </a:prstGeom>
        </p:spPr>
      </p:pic>
      <p:pic>
        <p:nvPicPr>
          <p:cNvPr id="82" name="Picture 81"/>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61527" y="5911646"/>
            <a:ext cx="230124" cy="230124"/>
          </a:xfrm>
          <a:prstGeom prst="rect">
            <a:avLst/>
          </a:prstGeom>
        </p:spPr>
      </p:pic>
      <p:pic>
        <p:nvPicPr>
          <p:cNvPr id="83" name="Picture 8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030608" y="5911646"/>
            <a:ext cx="230124" cy="230124"/>
          </a:xfrm>
          <a:prstGeom prst="rect">
            <a:avLst/>
          </a:prstGeom>
        </p:spPr>
      </p:pic>
      <p:pic>
        <p:nvPicPr>
          <p:cNvPr id="84" name="Picture 8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313483" y="5911646"/>
            <a:ext cx="230124" cy="230124"/>
          </a:xfrm>
          <a:prstGeom prst="rect">
            <a:avLst/>
          </a:prstGeom>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108422" y="5911646"/>
            <a:ext cx="230124" cy="230124"/>
          </a:xfrm>
          <a:prstGeom prst="rect">
            <a:avLst/>
          </a:prstGeom>
        </p:spPr>
      </p:pic>
      <p:pic>
        <p:nvPicPr>
          <p:cNvPr id="86" name="Picture 8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1297" y="5911646"/>
            <a:ext cx="230124" cy="230124"/>
          </a:xfrm>
          <a:prstGeom prst="rect">
            <a:avLst/>
          </a:prstGeom>
        </p:spPr>
      </p:pic>
      <p:pic>
        <p:nvPicPr>
          <p:cNvPr id="87" name="Picture 8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186236" y="5911646"/>
            <a:ext cx="230124" cy="230124"/>
          </a:xfrm>
          <a:prstGeom prst="rect">
            <a:avLst/>
          </a:prstGeom>
        </p:spPr>
      </p:pic>
      <p:pic>
        <p:nvPicPr>
          <p:cNvPr id="88" name="Picture 8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469120" y="5911646"/>
            <a:ext cx="230124" cy="230124"/>
          </a:xfrm>
          <a:prstGeom prst="rect">
            <a:avLst/>
          </a:prstGeom>
        </p:spPr>
      </p:pic>
      <p:pic>
        <p:nvPicPr>
          <p:cNvPr id="90" name="Picture 8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641538" y="5911646"/>
            <a:ext cx="230124" cy="230124"/>
          </a:xfrm>
          <a:prstGeom prst="rect">
            <a:avLst/>
          </a:prstGeom>
        </p:spPr>
      </p:pic>
      <p:pic>
        <p:nvPicPr>
          <p:cNvPr id="98" name="Picture 9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924413" y="5911646"/>
            <a:ext cx="230124" cy="230124"/>
          </a:xfrm>
          <a:prstGeom prst="rect">
            <a:avLst/>
          </a:prstGeom>
        </p:spPr>
      </p:pic>
      <p:pic>
        <p:nvPicPr>
          <p:cNvPr id="100" name="Picture 9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63724" y="5911646"/>
            <a:ext cx="230124" cy="230124"/>
          </a:xfrm>
          <a:prstGeom prst="rect">
            <a:avLst/>
          </a:prstGeom>
        </p:spPr>
      </p:pic>
      <p:pic>
        <p:nvPicPr>
          <p:cNvPr id="101" name="Picture 10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846599" y="5911646"/>
            <a:ext cx="230124" cy="230124"/>
          </a:xfrm>
          <a:prstGeom prst="rect">
            <a:avLst/>
          </a:prstGeom>
        </p:spPr>
      </p:pic>
      <p:pic>
        <p:nvPicPr>
          <p:cNvPr id="103" name="Picture 10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485910" y="5911646"/>
            <a:ext cx="230124" cy="230124"/>
          </a:xfrm>
          <a:prstGeom prst="rect">
            <a:avLst/>
          </a:prstGeom>
        </p:spPr>
      </p:pic>
      <p:pic>
        <p:nvPicPr>
          <p:cNvPr id="104" name="Picture 10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768785" y="5911646"/>
            <a:ext cx="230124" cy="230124"/>
          </a:xfrm>
          <a:prstGeom prst="rect">
            <a:avLst/>
          </a:prstGeom>
        </p:spPr>
      </p:pic>
      <p:pic>
        <p:nvPicPr>
          <p:cNvPr id="106" name="Picture 10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08096" y="5911646"/>
            <a:ext cx="230124" cy="230124"/>
          </a:xfrm>
          <a:prstGeom prst="rect">
            <a:avLst/>
          </a:prstGeom>
        </p:spPr>
      </p:pic>
      <p:sp>
        <p:nvSpPr>
          <p:cNvPr id="97" name="Rectangle 96"/>
          <p:cNvSpPr/>
          <p:nvPr/>
        </p:nvSpPr>
        <p:spPr>
          <a:xfrm>
            <a:off x="8272154" y="3401534"/>
            <a:ext cx="305363" cy="74178"/>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10670971" y="3401534"/>
            <a:ext cx="305363" cy="74178"/>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056304" y="3401534"/>
            <a:ext cx="305363" cy="74178"/>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90971" y="5911646"/>
            <a:ext cx="230124" cy="230124"/>
          </a:xfrm>
          <a:prstGeom prst="rect">
            <a:avLst/>
          </a:prstGeom>
        </p:spPr>
      </p:pic>
      <p:sp>
        <p:nvSpPr>
          <p:cNvPr id="99" name="Rectangle 98"/>
          <p:cNvSpPr/>
          <p:nvPr/>
        </p:nvSpPr>
        <p:spPr>
          <a:xfrm>
            <a:off x="9447812" y="3401534"/>
            <a:ext cx="305363" cy="74178"/>
          </a:xfrm>
          <a:prstGeom prst="rect">
            <a:avLst/>
          </a:prstGeom>
          <a:solidFill>
            <a:srgbClr val="34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164377" y="2702585"/>
            <a:ext cx="1304392" cy="1505620"/>
            <a:chOff x="7164377" y="2702585"/>
            <a:chExt cx="1304392" cy="1505620"/>
          </a:xfrm>
        </p:grpSpPr>
        <p:sp>
          <p:nvSpPr>
            <p:cNvPr id="121" name="Rounded Rectangle 120"/>
            <p:cNvSpPr/>
            <p:nvPr/>
          </p:nvSpPr>
          <p:spPr>
            <a:xfrm>
              <a:off x="7263412" y="2702585"/>
              <a:ext cx="1079227" cy="1505620"/>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19" name="TextBox 118"/>
            <p:cNvSpPr txBox="1"/>
            <p:nvPr/>
          </p:nvSpPr>
          <p:spPr>
            <a:xfrm>
              <a:off x="7164377" y="3535055"/>
              <a:ext cx="1304392" cy="600164"/>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Deploy Back-</a:t>
              </a:r>
              <a:br>
                <a:rPr lang="en-US" sz="1100">
                  <a:solidFill>
                    <a:schemeClr val="tx2"/>
                  </a:solidFill>
                  <a:latin typeface="Avenir LT Std 55 Roman" charset="0"/>
                  <a:ea typeface="Avenir LT Std 55 Roman" charset="0"/>
                  <a:cs typeface="Avenir LT Std 55 Roman" charset="0"/>
                </a:rPr>
              </a:br>
              <a:r>
                <a:rPr lang="en-US" sz="1100">
                  <a:solidFill>
                    <a:schemeClr val="tx2"/>
                  </a:solidFill>
                  <a:latin typeface="Avenir LT Std 55 Roman" charset="0"/>
                  <a:ea typeface="Avenir LT Std 55 Roman" charset="0"/>
                  <a:cs typeface="Avenir LT Std 55 Roman" charset="0"/>
                </a:rPr>
                <a:t>end Service </a:t>
              </a:r>
              <a:br>
                <a:rPr lang="en-US" sz="1100">
                  <a:solidFill>
                    <a:schemeClr val="tx2"/>
                  </a:solidFill>
                  <a:latin typeface="Avenir LT Std 55 Roman" charset="0"/>
                  <a:ea typeface="Avenir LT Std 55 Roman" charset="0"/>
                  <a:cs typeface="Avenir LT Std 55 Roman" charset="0"/>
                </a:rPr>
              </a:br>
              <a:r>
                <a:rPr lang="en-US" sz="1100">
                  <a:solidFill>
                    <a:schemeClr val="tx2"/>
                  </a:solidFill>
                  <a:latin typeface="Avenir LT Std 55 Roman" charset="0"/>
                  <a:ea typeface="Avenir LT Std 55 Roman" charset="0"/>
                  <a:cs typeface="Avenir LT Std 55 Roman" charset="0"/>
                </a:rPr>
                <a:t>to Runtime</a:t>
              </a:r>
            </a:p>
          </p:txBody>
        </p:sp>
        <p:pic>
          <p:nvPicPr>
            <p:cNvPr id="120" name="Picture 119"/>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528212" y="2895944"/>
              <a:ext cx="566885" cy="579768"/>
            </a:xfrm>
            <a:prstGeom prst="rect">
              <a:avLst/>
            </a:prstGeom>
          </p:spPr>
        </p:pic>
      </p:grpSp>
      <p:grpSp>
        <p:nvGrpSpPr>
          <p:cNvPr id="37" name="Group 36"/>
          <p:cNvGrpSpPr/>
          <p:nvPr/>
        </p:nvGrpSpPr>
        <p:grpSpPr>
          <a:xfrm>
            <a:off x="8419166" y="2702585"/>
            <a:ext cx="1185811" cy="1505620"/>
            <a:chOff x="8419166" y="2702585"/>
            <a:chExt cx="1185811" cy="1505620"/>
          </a:xfrm>
        </p:grpSpPr>
        <p:sp>
          <p:nvSpPr>
            <p:cNvPr id="64" name="Rounded Rectangle 63"/>
            <p:cNvSpPr/>
            <p:nvPr/>
          </p:nvSpPr>
          <p:spPr>
            <a:xfrm>
              <a:off x="8471324" y="2702585"/>
              <a:ext cx="1079227" cy="1505620"/>
            </a:xfrm>
            <a:prstGeom prst="roundRect">
              <a:avLst>
                <a:gd name="adj" fmla="val 10308"/>
              </a:avLst>
            </a:prstGeom>
            <a:solidFill>
              <a:schemeClr val="bg1"/>
            </a:solidFill>
            <a:ln w="38100">
              <a:solidFill>
                <a:srgbClr val="77BD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68" name="TextBox 67"/>
            <p:cNvSpPr txBox="1"/>
            <p:nvPr/>
          </p:nvSpPr>
          <p:spPr>
            <a:xfrm>
              <a:off x="8419166" y="3056475"/>
              <a:ext cx="1185811" cy="1107996"/>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Executed</a:t>
              </a:r>
            </a:p>
            <a:p>
              <a:pPr algn="ctr"/>
              <a:r>
                <a:rPr lang="en-US" sz="1100">
                  <a:solidFill>
                    <a:schemeClr val="tx2"/>
                  </a:solidFill>
                  <a:latin typeface="Avenir LT Std 55 Roman" charset="0"/>
                  <a:ea typeface="Avenir LT Std 55 Roman" charset="0"/>
                  <a:cs typeface="Avenir LT Std 55 Roman" charset="0"/>
                </a:rPr>
                <a:t>Automated</a:t>
              </a:r>
            </a:p>
            <a:p>
              <a:pPr algn="ctr"/>
              <a:r>
                <a:rPr lang="en-US" sz="1100">
                  <a:solidFill>
                    <a:schemeClr val="tx2"/>
                  </a:solidFill>
                  <a:latin typeface="Avenir LT Std 55 Roman" charset="0"/>
                  <a:ea typeface="Avenir LT Std 55 Roman" charset="0"/>
                  <a:cs typeface="Avenir LT Std 55 Roman" charset="0"/>
                </a:rPr>
                <a:t>Device Testing</a:t>
              </a:r>
            </a:p>
            <a:p>
              <a:pPr algn="ctr"/>
              <a:r>
                <a:rPr lang="en-US" sz="1100">
                  <a:solidFill>
                    <a:schemeClr val="tx2"/>
                  </a:solidFill>
                  <a:latin typeface="Avenir LT Std 55 Roman" charset="0"/>
                  <a:ea typeface="Avenir LT Std 55 Roman" charset="0"/>
                  <a:cs typeface="Avenir LT Std 55 Roman" charset="0"/>
                </a:rPr>
                <a:t>(Device Farm)</a:t>
              </a:r>
            </a:p>
          </p:txBody>
        </p:sp>
      </p:grpSp>
      <p:grpSp>
        <p:nvGrpSpPr>
          <p:cNvPr id="32" name="Group 31"/>
          <p:cNvGrpSpPr/>
          <p:nvPr/>
        </p:nvGrpSpPr>
        <p:grpSpPr>
          <a:xfrm>
            <a:off x="2004242" y="2342908"/>
            <a:ext cx="1195820" cy="2200993"/>
            <a:chOff x="2004242" y="2342908"/>
            <a:chExt cx="1195820" cy="2200993"/>
          </a:xfrm>
        </p:grpSpPr>
        <p:sp>
          <p:nvSpPr>
            <p:cNvPr id="72" name="Rounded Rectangle 71"/>
            <p:cNvSpPr/>
            <p:nvPr/>
          </p:nvSpPr>
          <p:spPr>
            <a:xfrm>
              <a:off x="2029778" y="2342908"/>
              <a:ext cx="1170284" cy="1022985"/>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74" name="Rounded Rectangle 73"/>
            <p:cNvSpPr/>
            <p:nvPr/>
          </p:nvSpPr>
          <p:spPr>
            <a:xfrm>
              <a:off x="2029778" y="3520916"/>
              <a:ext cx="1170284" cy="1022985"/>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09" name="TextBox 108"/>
            <p:cNvSpPr txBox="1"/>
            <p:nvPr/>
          </p:nvSpPr>
          <p:spPr>
            <a:xfrm>
              <a:off x="2107143" y="2459600"/>
              <a:ext cx="980009" cy="769441"/>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Continuous</a:t>
              </a:r>
            </a:p>
            <a:p>
              <a:pPr algn="ctr"/>
              <a:r>
                <a:rPr lang="en-US" sz="1100">
                  <a:solidFill>
                    <a:schemeClr val="tx2"/>
                  </a:solidFill>
                  <a:latin typeface="Avenir LT Std 55 Roman" charset="0"/>
                  <a:ea typeface="Avenir LT Std 55 Roman" charset="0"/>
                  <a:cs typeface="Avenir LT Std 55 Roman" charset="0"/>
                </a:rPr>
                <a:t>Integration</a:t>
              </a:r>
            </a:p>
            <a:p>
              <a:pPr algn="ctr"/>
              <a:r>
                <a:rPr lang="en-US" sz="1100">
                  <a:solidFill>
                    <a:schemeClr val="tx2"/>
                  </a:solidFill>
                  <a:latin typeface="Avenir LT Std 55 Roman" charset="0"/>
                  <a:ea typeface="Avenir LT Std 55 Roman" charset="0"/>
                  <a:cs typeface="Avenir LT Std 55 Roman" charset="0"/>
                </a:rPr>
                <a:t>Scheduler</a:t>
              </a:r>
            </a:p>
            <a:p>
              <a:pPr algn="ctr"/>
              <a:r>
                <a:rPr lang="en-US" sz="1100">
                  <a:solidFill>
                    <a:schemeClr val="tx2"/>
                  </a:solidFill>
                  <a:latin typeface="Avenir LT Std 55 Roman" charset="0"/>
                  <a:ea typeface="Avenir LT Std 55 Roman" charset="0"/>
                  <a:cs typeface="Avenir LT Std 55 Roman" charset="0"/>
                </a:rPr>
                <a:t>Auto builds</a:t>
              </a:r>
            </a:p>
          </p:txBody>
        </p:sp>
        <p:sp>
          <p:nvSpPr>
            <p:cNvPr id="110" name="TextBox 109"/>
            <p:cNvSpPr txBox="1"/>
            <p:nvPr/>
          </p:nvSpPr>
          <p:spPr>
            <a:xfrm>
              <a:off x="2004242" y="3685016"/>
              <a:ext cx="1185811" cy="769441"/>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User logs into Build Console and executes a manual build</a:t>
              </a:r>
            </a:p>
          </p:txBody>
        </p:sp>
      </p:grpSp>
      <p:grpSp>
        <p:nvGrpSpPr>
          <p:cNvPr id="35" name="Group 34"/>
          <p:cNvGrpSpPr/>
          <p:nvPr/>
        </p:nvGrpSpPr>
        <p:grpSpPr>
          <a:xfrm>
            <a:off x="6009756" y="1691876"/>
            <a:ext cx="1185811" cy="3710074"/>
            <a:chOff x="6009756" y="1691876"/>
            <a:chExt cx="1185811" cy="3710074"/>
          </a:xfrm>
        </p:grpSpPr>
        <p:sp>
          <p:nvSpPr>
            <p:cNvPr id="116" name="Rounded Rectangle 115"/>
            <p:cNvSpPr/>
            <p:nvPr/>
          </p:nvSpPr>
          <p:spPr>
            <a:xfrm>
              <a:off x="6055500" y="2702585"/>
              <a:ext cx="1079227" cy="1505620"/>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13" name="TextBox 112"/>
            <p:cNvSpPr txBox="1"/>
            <p:nvPr/>
          </p:nvSpPr>
          <p:spPr>
            <a:xfrm>
              <a:off x="6116619" y="3535055"/>
              <a:ext cx="980009"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Build</a:t>
              </a:r>
            </a:p>
            <a:p>
              <a:pPr algn="ctr"/>
              <a:r>
                <a:rPr lang="en-US" sz="1100">
                  <a:solidFill>
                    <a:schemeClr val="tx2"/>
                  </a:solidFill>
                  <a:latin typeface="Avenir LT Std 55 Roman" charset="0"/>
                  <a:ea typeface="Avenir LT Std 55 Roman" charset="0"/>
                  <a:cs typeface="Avenir LT Std 55 Roman" charset="0"/>
                </a:rPr>
                <a:t>Complete</a:t>
              </a:r>
            </a:p>
          </p:txBody>
        </p:sp>
        <p:pic>
          <p:nvPicPr>
            <p:cNvPr id="115" name="Picture 11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318262" y="2895944"/>
              <a:ext cx="566885" cy="579768"/>
            </a:xfrm>
            <a:prstGeom prst="rect">
              <a:avLst/>
            </a:prstGeom>
          </p:spPr>
        </p:pic>
        <p:grpSp>
          <p:nvGrpSpPr>
            <p:cNvPr id="18" name="Group 17"/>
            <p:cNvGrpSpPr/>
            <p:nvPr/>
          </p:nvGrpSpPr>
          <p:grpSpPr>
            <a:xfrm>
              <a:off x="6336804" y="1952409"/>
              <a:ext cx="509627" cy="2997454"/>
              <a:chOff x="6327980" y="1941568"/>
              <a:chExt cx="509627" cy="2997454"/>
            </a:xfrm>
          </p:grpSpPr>
          <p:sp>
            <p:nvSpPr>
              <p:cNvPr id="17" name="Oval 16"/>
              <p:cNvSpPr/>
              <p:nvPr/>
            </p:nvSpPr>
            <p:spPr>
              <a:xfrm>
                <a:off x="6327980" y="1941568"/>
                <a:ext cx="509627" cy="5096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13" name="Picture 12"/>
              <p:cNvPicPr>
                <a:picLocks noChangeAspect="1"/>
              </p:cNvPicPr>
              <p:nvPr/>
            </p:nvPicPr>
            <p:blipFill>
              <a:blip r:embed="rId9"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399977" y="2081207"/>
                <a:ext cx="329662" cy="275012"/>
              </a:xfrm>
              <a:prstGeom prst="rect">
                <a:avLst/>
              </a:prstGeom>
            </p:spPr>
          </p:pic>
          <p:sp>
            <p:nvSpPr>
              <p:cNvPr id="145" name="Oval 144"/>
              <p:cNvSpPr/>
              <p:nvPr/>
            </p:nvSpPr>
            <p:spPr>
              <a:xfrm>
                <a:off x="6327980" y="4429395"/>
                <a:ext cx="509627" cy="5096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16" name="Picture 15"/>
              <p:cNvPicPr>
                <a:picLocks noChangeAspect="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453862" y="4540337"/>
                <a:ext cx="279837" cy="275012"/>
              </a:xfrm>
              <a:prstGeom prst="rect">
                <a:avLst/>
              </a:prstGeom>
            </p:spPr>
          </p:pic>
        </p:grpSp>
        <p:cxnSp>
          <p:nvCxnSpPr>
            <p:cNvPr id="20" name="Straight Connector 19"/>
            <p:cNvCxnSpPr/>
            <p:nvPr/>
          </p:nvCxnSpPr>
          <p:spPr>
            <a:xfrm flipH="1">
              <a:off x="6587150" y="2479589"/>
              <a:ext cx="3120" cy="23244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587150" y="4201297"/>
              <a:ext cx="3120" cy="23244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009756" y="4971063"/>
              <a:ext cx="1185811"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Store Results</a:t>
              </a:r>
            </a:p>
          </p:txBody>
        </p:sp>
        <p:sp>
          <p:nvSpPr>
            <p:cNvPr id="157" name="TextBox 156"/>
            <p:cNvSpPr txBox="1"/>
            <p:nvPr/>
          </p:nvSpPr>
          <p:spPr>
            <a:xfrm>
              <a:off x="6009756" y="1691876"/>
              <a:ext cx="1185811" cy="261610"/>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Email User</a:t>
              </a:r>
            </a:p>
          </p:txBody>
        </p:sp>
      </p:grpSp>
      <p:grpSp>
        <p:nvGrpSpPr>
          <p:cNvPr id="5" name="Group 4"/>
          <p:cNvGrpSpPr/>
          <p:nvPr/>
        </p:nvGrpSpPr>
        <p:grpSpPr>
          <a:xfrm>
            <a:off x="10887150" y="2702585"/>
            <a:ext cx="1079227" cy="1505620"/>
            <a:chOff x="10887150" y="2702585"/>
            <a:chExt cx="1079227" cy="1505620"/>
          </a:xfrm>
        </p:grpSpPr>
        <p:sp>
          <p:nvSpPr>
            <p:cNvPr id="125" name="Rounded Rectangle 124"/>
            <p:cNvSpPr/>
            <p:nvPr/>
          </p:nvSpPr>
          <p:spPr>
            <a:xfrm>
              <a:off x="10887150" y="2702585"/>
              <a:ext cx="1079227" cy="1505620"/>
            </a:xfrm>
            <a:prstGeom prst="roundRect">
              <a:avLst>
                <a:gd name="adj" fmla="val 1030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122" name="TextBox 121"/>
            <p:cNvSpPr txBox="1"/>
            <p:nvPr/>
          </p:nvSpPr>
          <p:spPr>
            <a:xfrm>
              <a:off x="10948269" y="2955918"/>
              <a:ext cx="980009" cy="938719"/>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App Store Deployment</a:t>
              </a:r>
            </a:p>
            <a:p>
              <a:pPr algn="ctr"/>
              <a:endParaRPr lang="en-US" sz="1100">
                <a:solidFill>
                  <a:schemeClr val="tx2"/>
                </a:solidFill>
                <a:latin typeface="Avenir LT Std 55 Roman" charset="0"/>
                <a:ea typeface="Avenir LT Std 55 Roman" charset="0"/>
                <a:cs typeface="Avenir LT Std 55 Roman" charset="0"/>
              </a:endParaRPr>
            </a:p>
            <a:p>
              <a:pPr algn="ctr"/>
              <a:r>
                <a:rPr lang="en-US" sz="1100">
                  <a:solidFill>
                    <a:schemeClr val="tx2"/>
                  </a:solidFill>
                  <a:latin typeface="Avenir LT Std 55 Roman" charset="0"/>
                  <a:ea typeface="Avenir LT Std 55 Roman" charset="0"/>
                  <a:cs typeface="Avenir LT Std 55 Roman" charset="0"/>
                </a:rPr>
                <a:t>Web App</a:t>
              </a:r>
            </a:p>
            <a:p>
              <a:pPr algn="ctr"/>
              <a:r>
                <a:rPr lang="en-US" sz="1100">
                  <a:solidFill>
                    <a:schemeClr val="tx2"/>
                  </a:solidFill>
                  <a:latin typeface="Avenir LT Std 55 Roman" charset="0"/>
                  <a:ea typeface="Avenir LT Std 55 Roman" charset="0"/>
                  <a:cs typeface="Avenir LT Std 55 Roman" charset="0"/>
                </a:rPr>
                <a:t>Deployment</a:t>
              </a:r>
            </a:p>
          </p:txBody>
        </p:sp>
      </p:grpSp>
      <p:grpSp>
        <p:nvGrpSpPr>
          <p:cNvPr id="4" name="Group 3"/>
          <p:cNvGrpSpPr/>
          <p:nvPr/>
        </p:nvGrpSpPr>
        <p:grpSpPr>
          <a:xfrm>
            <a:off x="9641601" y="1691876"/>
            <a:ext cx="1202285" cy="3710074"/>
            <a:chOff x="9641601" y="1691876"/>
            <a:chExt cx="1202285" cy="3710074"/>
          </a:xfrm>
        </p:grpSpPr>
        <p:grpSp>
          <p:nvGrpSpPr>
            <p:cNvPr id="38" name="Group 37"/>
            <p:cNvGrpSpPr/>
            <p:nvPr/>
          </p:nvGrpSpPr>
          <p:grpSpPr>
            <a:xfrm>
              <a:off x="9679236" y="2702585"/>
              <a:ext cx="1079227" cy="1505620"/>
              <a:chOff x="9679236" y="2702585"/>
              <a:chExt cx="1079227" cy="1505620"/>
            </a:xfrm>
          </p:grpSpPr>
          <p:sp>
            <p:nvSpPr>
              <p:cNvPr id="67" name="Rounded Rectangle 66"/>
              <p:cNvSpPr/>
              <p:nvPr/>
            </p:nvSpPr>
            <p:spPr>
              <a:xfrm>
                <a:off x="9679236" y="2702585"/>
                <a:ext cx="1079227" cy="1505620"/>
              </a:xfrm>
              <a:prstGeom prst="roundRect">
                <a:avLst>
                  <a:gd name="adj" fmla="val 10308"/>
                </a:avLst>
              </a:prstGeom>
              <a:solidFill>
                <a:schemeClr val="bg1"/>
              </a:solidFill>
              <a:ln w="38100">
                <a:solidFill>
                  <a:srgbClr val="77BD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sp>
            <p:nvSpPr>
              <p:cNvPr id="71" name="TextBox 70"/>
              <p:cNvSpPr txBox="1"/>
              <p:nvPr/>
            </p:nvSpPr>
            <p:spPr>
              <a:xfrm>
                <a:off x="9733029" y="3562730"/>
                <a:ext cx="980009"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Test Complete</a:t>
                </a:r>
              </a:p>
            </p:txBody>
          </p:sp>
        </p:grpSp>
        <p:grpSp>
          <p:nvGrpSpPr>
            <p:cNvPr id="146" name="Group 145"/>
            <p:cNvGrpSpPr/>
            <p:nvPr/>
          </p:nvGrpSpPr>
          <p:grpSpPr>
            <a:xfrm>
              <a:off x="9976299" y="1952409"/>
              <a:ext cx="509627" cy="2997454"/>
              <a:chOff x="6327980" y="1941568"/>
              <a:chExt cx="509627" cy="2997454"/>
            </a:xfrm>
          </p:grpSpPr>
          <p:sp>
            <p:nvSpPr>
              <p:cNvPr id="147" name="Oval 146"/>
              <p:cNvSpPr/>
              <p:nvPr/>
            </p:nvSpPr>
            <p:spPr>
              <a:xfrm>
                <a:off x="6327980" y="1941568"/>
                <a:ext cx="509627" cy="509627"/>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148" name="Picture 147"/>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399977" y="2081207"/>
                <a:ext cx="329661" cy="275012"/>
              </a:xfrm>
              <a:prstGeom prst="rect">
                <a:avLst/>
              </a:prstGeom>
            </p:spPr>
          </p:pic>
          <p:sp>
            <p:nvSpPr>
              <p:cNvPr id="149" name="Oval 148"/>
              <p:cNvSpPr/>
              <p:nvPr/>
            </p:nvSpPr>
            <p:spPr>
              <a:xfrm>
                <a:off x="6327980" y="4429395"/>
                <a:ext cx="509627" cy="509627"/>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Std 55 Roman" charset="0"/>
                  <a:ea typeface="Avenir LT Std 55 Roman" charset="0"/>
                  <a:cs typeface="Avenir LT Std 55 Roman" charset="0"/>
                </a:endParaRPr>
              </a:p>
            </p:txBody>
          </p:sp>
          <p:pic>
            <p:nvPicPr>
              <p:cNvPr id="150" name="Picture 149"/>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453862" y="4540337"/>
                <a:ext cx="279836" cy="275012"/>
              </a:xfrm>
              <a:prstGeom prst="rect">
                <a:avLst/>
              </a:prstGeom>
            </p:spPr>
          </p:pic>
        </p:grpSp>
        <p:cxnSp>
          <p:nvCxnSpPr>
            <p:cNvPr id="152" name="Straight Connector 151"/>
            <p:cNvCxnSpPr/>
            <p:nvPr/>
          </p:nvCxnSpPr>
          <p:spPr>
            <a:xfrm flipH="1">
              <a:off x="10218994" y="2479589"/>
              <a:ext cx="3120" cy="23244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10218994" y="4201297"/>
              <a:ext cx="3120" cy="23244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9641601" y="4971063"/>
              <a:ext cx="1185811" cy="430887"/>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Store Results</a:t>
              </a:r>
            </a:p>
          </p:txBody>
        </p:sp>
        <p:sp>
          <p:nvSpPr>
            <p:cNvPr id="158" name="TextBox 157"/>
            <p:cNvSpPr txBox="1"/>
            <p:nvPr/>
          </p:nvSpPr>
          <p:spPr>
            <a:xfrm>
              <a:off x="9658075" y="1691876"/>
              <a:ext cx="1185811" cy="261610"/>
            </a:xfrm>
            <a:prstGeom prst="rect">
              <a:avLst/>
            </a:prstGeom>
            <a:noFill/>
          </p:spPr>
          <p:txBody>
            <a:bodyPr wrap="square" rtlCol="0">
              <a:spAutoFit/>
            </a:bodyPr>
            <a:lstStyle/>
            <a:p>
              <a:pPr algn="ctr"/>
              <a:r>
                <a:rPr lang="en-US" sz="1100">
                  <a:solidFill>
                    <a:schemeClr val="tx2"/>
                  </a:solidFill>
                  <a:latin typeface="Avenir LT Std 55 Roman" charset="0"/>
                  <a:ea typeface="Avenir LT Std 55 Roman" charset="0"/>
                  <a:cs typeface="Avenir LT Std 55 Roman" charset="0"/>
                </a:rPr>
                <a:t>Email User</a:t>
              </a:r>
            </a:p>
          </p:txBody>
        </p:sp>
        <p:pic>
          <p:nvPicPr>
            <p:cNvPr id="89" name="Picture 88"/>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56019" y="2895944"/>
              <a:ext cx="566885" cy="579768"/>
            </a:xfrm>
            <a:prstGeom prst="rect">
              <a:avLst/>
            </a:prstGeom>
          </p:spPr>
        </p:pic>
      </p:grpSp>
      <p:grpSp>
        <p:nvGrpSpPr>
          <p:cNvPr id="6" name="Group 5"/>
          <p:cNvGrpSpPr/>
          <p:nvPr/>
        </p:nvGrpSpPr>
        <p:grpSpPr>
          <a:xfrm>
            <a:off x="8437679" y="1506647"/>
            <a:ext cx="1165778" cy="1205384"/>
            <a:chOff x="8437679" y="1506647"/>
            <a:chExt cx="1165778" cy="1205384"/>
          </a:xfrm>
        </p:grpSpPr>
        <p:pic>
          <p:nvPicPr>
            <p:cNvPr id="91" name="Picture 90"/>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437679" y="1506647"/>
              <a:ext cx="1165778" cy="1061691"/>
            </a:xfrm>
            <a:prstGeom prst="rect">
              <a:avLst/>
            </a:prstGeom>
          </p:spPr>
        </p:pic>
        <p:cxnSp>
          <p:nvCxnSpPr>
            <p:cNvPr id="92" name="Straight Connector 91"/>
            <p:cNvCxnSpPr/>
            <p:nvPr/>
          </p:nvCxnSpPr>
          <p:spPr>
            <a:xfrm flipH="1">
              <a:off x="9015226" y="2479589"/>
              <a:ext cx="3120" cy="23244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pic>
        <p:nvPicPr>
          <p:cNvPr id="94" name="Picture 93"/>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924413" y="1735080"/>
            <a:ext cx="1459719" cy="469458"/>
          </a:xfrm>
          <a:prstGeom prst="rect">
            <a:avLst/>
          </a:prstGeom>
        </p:spPr>
      </p:pic>
      <p:pic>
        <p:nvPicPr>
          <p:cNvPr id="96" name="Picture 95"/>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64025" y="2211412"/>
            <a:ext cx="1384498" cy="460346"/>
          </a:xfrm>
          <a:prstGeom prst="rect">
            <a:avLst/>
          </a:prstGeom>
        </p:spPr>
      </p:pic>
      <p:sp>
        <p:nvSpPr>
          <p:cNvPr id="7" name="Rounded Rectangle 6"/>
          <p:cNvSpPr/>
          <p:nvPr/>
        </p:nvSpPr>
        <p:spPr>
          <a:xfrm>
            <a:off x="0" y="1246452"/>
            <a:ext cx="2218339" cy="905617"/>
          </a:xfrm>
          <a:prstGeom prst="round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220" y="1277766"/>
            <a:ext cx="1584088" cy="867930"/>
          </a:xfrm>
          <a:prstGeom prst="rect">
            <a:avLst/>
          </a:prstGeom>
          <a:noFill/>
        </p:spPr>
        <p:txBody>
          <a:bodyPr wrap="none" rtlCol="0">
            <a:spAutoFit/>
          </a:bodyPr>
          <a:lstStyle/>
          <a:p>
            <a:pPr>
              <a:lnSpc>
                <a:spcPct val="120000"/>
              </a:lnSpc>
            </a:pPr>
            <a:r>
              <a:rPr lang="en-US" sz="1400" b="1">
                <a:solidFill>
                  <a:srgbClr val="343E48"/>
                </a:solidFill>
                <a:latin typeface="Avenir Book" charset="0"/>
                <a:ea typeface="Avenir Book" charset="0"/>
                <a:cs typeface="Avenir Book" charset="0"/>
              </a:rPr>
              <a:t>Source Control</a:t>
            </a:r>
          </a:p>
          <a:p>
            <a:pPr>
              <a:lnSpc>
                <a:spcPct val="120000"/>
              </a:lnSpc>
            </a:pPr>
            <a:r>
              <a:rPr lang="en-US" sz="1400" b="1">
                <a:solidFill>
                  <a:srgbClr val="343E48"/>
                </a:solidFill>
                <a:latin typeface="Avenir Book" charset="0"/>
                <a:ea typeface="Avenir Book" charset="0"/>
                <a:cs typeface="Avenir Book" charset="0"/>
              </a:rPr>
              <a:t>Build Automation</a:t>
            </a:r>
          </a:p>
          <a:p>
            <a:pPr>
              <a:lnSpc>
                <a:spcPct val="120000"/>
              </a:lnSpc>
            </a:pPr>
            <a:r>
              <a:rPr lang="en-US" sz="1400" b="1">
                <a:solidFill>
                  <a:srgbClr val="343E48"/>
                </a:solidFill>
                <a:latin typeface="Avenir Book" charset="0"/>
                <a:ea typeface="Avenir Book" charset="0"/>
                <a:cs typeface="Avenir Book" charset="0"/>
              </a:rPr>
              <a:t>Testing</a:t>
            </a:r>
          </a:p>
        </p:txBody>
      </p:sp>
      <p:grpSp>
        <p:nvGrpSpPr>
          <p:cNvPr id="11" name="Group 10"/>
          <p:cNvGrpSpPr/>
          <p:nvPr/>
        </p:nvGrpSpPr>
        <p:grpSpPr>
          <a:xfrm>
            <a:off x="254358" y="1431578"/>
            <a:ext cx="387154" cy="528918"/>
            <a:chOff x="10854587" y="1472523"/>
            <a:chExt cx="446711" cy="528918"/>
          </a:xfrm>
        </p:grpSpPr>
        <p:cxnSp>
          <p:nvCxnSpPr>
            <p:cNvPr id="10" name="Straight Connector 9"/>
            <p:cNvCxnSpPr/>
            <p:nvPr/>
          </p:nvCxnSpPr>
          <p:spPr>
            <a:xfrm>
              <a:off x="10854587" y="1472523"/>
              <a:ext cx="446711" cy="0"/>
            </a:xfrm>
            <a:prstGeom prst="lin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p:nvPr/>
          </p:nvCxnSpPr>
          <p:spPr>
            <a:xfrm>
              <a:off x="10854587" y="1736982"/>
              <a:ext cx="446711" cy="0"/>
            </a:xfrm>
            <a:prstGeom prst="lin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107"/>
            <p:cNvCxnSpPr/>
            <p:nvPr/>
          </p:nvCxnSpPr>
          <p:spPr>
            <a:xfrm>
              <a:off x="10854587" y="2001441"/>
              <a:ext cx="446711" cy="0"/>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9" name="TextBox 8"/>
          <p:cNvSpPr txBox="1"/>
          <p:nvPr/>
        </p:nvSpPr>
        <p:spPr>
          <a:xfrm>
            <a:off x="8273512" y="1346364"/>
            <a:ext cx="1514190" cy="600164"/>
          </a:xfrm>
          <a:prstGeom prst="rect">
            <a:avLst/>
          </a:prstGeom>
          <a:noFill/>
        </p:spPr>
        <p:txBody>
          <a:bodyPr wrap="square" rtlCol="0">
            <a:spAutoFit/>
          </a:bodyPr>
          <a:lstStyle>
            <a:defPPr>
              <a:defRPr lang="en-US"/>
            </a:defPPr>
            <a:lvl1pPr algn="ctr">
              <a:defRPr sz="1100">
                <a:solidFill>
                  <a:schemeClr val="tx2"/>
                </a:solidFill>
                <a:latin typeface="Avenir LT Std 55 Roman" charset="0"/>
                <a:ea typeface="Avenir LT Std 55 Roman" charset="0"/>
                <a:cs typeface="Avenir LT Std 55 Roman" charset="0"/>
              </a:defRPr>
            </a:lvl1pPr>
          </a:lstStyle>
          <a:p>
            <a:r>
              <a:rPr lang="en-US"/>
              <a:t>AWS Device Farm</a:t>
            </a:r>
          </a:p>
        </p:txBody>
      </p:sp>
    </p:spTree>
    <p:extLst>
      <p:ext uri="{BB962C8B-B14F-4D97-AF65-F5344CB8AC3E}">
        <p14:creationId xmlns:p14="http://schemas.microsoft.com/office/powerpoint/2010/main" val="224374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8.33333E-7 -4.44444E-6 L -0.00677 -4.44444E-6 " pathEditMode="relative" rAng="0" ptsTypes="AA">
                                      <p:cBhvr>
                                        <p:cTn id="6" dur="200" fill="hold"/>
                                        <p:tgtEl>
                                          <p:spTgt spid="22"/>
                                        </p:tgtEl>
                                        <p:attrNameLst>
                                          <p:attrName>ppt_x</p:attrName>
                                          <p:attrName>ppt_y</p:attrName>
                                        </p:attrNameLst>
                                      </p:cBhvr>
                                      <p:rCtr x="-339" y="0"/>
                                    </p:animMotion>
                                  </p:childTnLst>
                                </p:cTn>
                              </p:par>
                              <p:par>
                                <p:cTn id="7" presetID="35" presetClass="path" presetSubtype="0" repeatCount="indefinite" fill="hold" nodeType="withEffect">
                                  <p:stCondLst>
                                    <p:cond delay="0"/>
                                  </p:stCondLst>
                                  <p:childTnLst>
                                    <p:animMotion origin="layout" path="M -8.33333E-7 1.48148E-6 L 0.00677 1.48148E-6 " pathEditMode="relative" rAng="0" ptsTypes="AA">
                                      <p:cBhvr>
                                        <p:cTn id="8" dur="200" fill="hold"/>
                                        <p:tgtEl>
                                          <p:spTgt spid="70"/>
                                        </p:tgtEl>
                                        <p:attrNameLst>
                                          <p:attrName>ppt_x</p:attrName>
                                          <p:attrName>ppt_y</p:attrName>
                                        </p:attrNameLst>
                                      </p:cBhvr>
                                      <p:rCtr x="339" y="0"/>
                                    </p:animMotion>
                                  </p:childTnLst>
                                </p:cTn>
                              </p:par>
                              <p:par>
                                <p:cTn id="9" presetID="8" presetClass="emph" presetSubtype="0" repeatCount="indefinite" fill="hold" nodeType="withEffect">
                                  <p:stCondLst>
                                    <p:cond delay="0"/>
                                  </p:stCondLst>
                                  <p:childTnLst>
                                    <p:animRot by="21600000">
                                      <p:cBhvr>
                                        <p:cTn id="10" dur="2000" fill="hold"/>
                                        <p:tgtEl>
                                          <p:spTgt spid="27"/>
                                        </p:tgtEl>
                                        <p:attrNameLst>
                                          <p:attrName>r</p:attrName>
                                        </p:attrNameLst>
                                      </p:cBhvr>
                                    </p:animRot>
                                  </p:childTnLst>
                                </p:cTn>
                              </p:par>
                              <p:par>
                                <p:cTn id="11" presetID="8" presetClass="emph" presetSubtype="0" repeatCount="indefinite" fill="hold" nodeType="withEffect">
                                  <p:stCondLst>
                                    <p:cond delay="0"/>
                                  </p:stCondLst>
                                  <p:childTnLst>
                                    <p:animRot by="21600000">
                                      <p:cBhvr>
                                        <p:cTn id="12" dur="2000" fill="hold"/>
                                        <p:tgtEl>
                                          <p:spTgt spid="73"/>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2000" fill="hold"/>
                                        <p:tgtEl>
                                          <p:spTgt spid="77"/>
                                        </p:tgtEl>
                                        <p:attrNameLst>
                                          <p:attrName>r</p:attrName>
                                        </p:attrNameLst>
                                      </p:cBhvr>
                                    </p:animRot>
                                  </p:childTnLst>
                                </p:cTn>
                              </p:par>
                              <p:par>
                                <p:cTn id="15" presetID="8" presetClass="emph" presetSubtype="0" repeatCount="indefinite" fill="hold" nodeType="withEffect">
                                  <p:stCondLst>
                                    <p:cond delay="0"/>
                                  </p:stCondLst>
                                  <p:childTnLst>
                                    <p:animRot by="21600000">
                                      <p:cBhvr>
                                        <p:cTn id="16" dur="2000" fill="hold"/>
                                        <p:tgtEl>
                                          <p:spTgt spid="78"/>
                                        </p:tgtEl>
                                        <p:attrNameLst>
                                          <p:attrName>r</p:attrName>
                                        </p:attrNameLst>
                                      </p:cBhvr>
                                    </p:animRot>
                                  </p:childTnLst>
                                </p:cTn>
                              </p:par>
                              <p:par>
                                <p:cTn id="17" presetID="8" presetClass="emph" presetSubtype="0" repeatCount="indefinite" fill="hold" nodeType="withEffect">
                                  <p:stCondLst>
                                    <p:cond delay="0"/>
                                  </p:stCondLst>
                                  <p:childTnLst>
                                    <p:animRot by="21600000">
                                      <p:cBhvr>
                                        <p:cTn id="18" dur="2000" fill="hold"/>
                                        <p:tgtEl>
                                          <p:spTgt spid="79"/>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0"/>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81"/>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82"/>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2000" fill="hold"/>
                                        <p:tgtEl>
                                          <p:spTgt spid="83"/>
                                        </p:tgtEl>
                                        <p:attrNameLst>
                                          <p:attrName>r</p:attrName>
                                        </p:attrNameLst>
                                      </p:cBhvr>
                                    </p:animRot>
                                  </p:childTnLst>
                                </p:cTn>
                              </p:par>
                              <p:par>
                                <p:cTn id="27" presetID="8" presetClass="emph" presetSubtype="0" repeatCount="indefinite" fill="hold" nodeType="withEffect">
                                  <p:stCondLst>
                                    <p:cond delay="0"/>
                                  </p:stCondLst>
                                  <p:childTnLst>
                                    <p:animRot by="21600000">
                                      <p:cBhvr>
                                        <p:cTn id="28" dur="2000" fill="hold"/>
                                        <p:tgtEl>
                                          <p:spTgt spid="84"/>
                                        </p:tgtEl>
                                        <p:attrNameLst>
                                          <p:attrName>r</p:attrName>
                                        </p:attrNameLst>
                                      </p:cBhvr>
                                    </p:animRot>
                                  </p:childTnLst>
                                </p:cTn>
                              </p:par>
                              <p:par>
                                <p:cTn id="29" presetID="8" presetClass="emph" presetSubtype="0" repeatCount="indefinite" fill="hold" nodeType="withEffect">
                                  <p:stCondLst>
                                    <p:cond delay="0"/>
                                  </p:stCondLst>
                                  <p:childTnLst>
                                    <p:animRot by="21600000">
                                      <p:cBhvr>
                                        <p:cTn id="30" dur="2000" fill="hold"/>
                                        <p:tgtEl>
                                          <p:spTgt spid="85"/>
                                        </p:tgtEl>
                                        <p:attrNameLst>
                                          <p:attrName>r</p:attrName>
                                        </p:attrNameLst>
                                      </p:cBhvr>
                                    </p:animRot>
                                  </p:childTnLst>
                                </p:cTn>
                              </p:par>
                              <p:par>
                                <p:cTn id="31" presetID="8" presetClass="emph" presetSubtype="0" repeatCount="indefinite" fill="hold" nodeType="withEffect">
                                  <p:stCondLst>
                                    <p:cond delay="0"/>
                                  </p:stCondLst>
                                  <p:childTnLst>
                                    <p:animRot by="21600000">
                                      <p:cBhvr>
                                        <p:cTn id="32" dur="2000" fill="hold"/>
                                        <p:tgtEl>
                                          <p:spTgt spid="86"/>
                                        </p:tgtEl>
                                        <p:attrNameLst>
                                          <p:attrName>r</p:attrName>
                                        </p:attrNameLst>
                                      </p:cBhvr>
                                    </p:animRot>
                                  </p:childTnLst>
                                </p:cTn>
                              </p:par>
                              <p:par>
                                <p:cTn id="33" presetID="8" presetClass="emph" presetSubtype="0" repeatCount="indefinite" fill="hold" nodeType="withEffect">
                                  <p:stCondLst>
                                    <p:cond delay="0"/>
                                  </p:stCondLst>
                                  <p:childTnLst>
                                    <p:animRot by="21600000">
                                      <p:cBhvr>
                                        <p:cTn id="34" dur="2000" fill="hold"/>
                                        <p:tgtEl>
                                          <p:spTgt spid="87"/>
                                        </p:tgtEl>
                                        <p:attrNameLst>
                                          <p:attrName>r</p:attrName>
                                        </p:attrNameLst>
                                      </p:cBhvr>
                                    </p:animRot>
                                  </p:childTnLst>
                                </p:cTn>
                              </p:par>
                              <p:par>
                                <p:cTn id="35" presetID="8" presetClass="emph" presetSubtype="0" repeatCount="indefinite" fill="hold" nodeType="withEffect">
                                  <p:stCondLst>
                                    <p:cond delay="0"/>
                                  </p:stCondLst>
                                  <p:childTnLst>
                                    <p:animRot by="21600000">
                                      <p:cBhvr>
                                        <p:cTn id="36" dur="2000" fill="hold"/>
                                        <p:tgtEl>
                                          <p:spTgt spid="88"/>
                                        </p:tgtEl>
                                        <p:attrNameLst>
                                          <p:attrName>r</p:attrName>
                                        </p:attrNameLst>
                                      </p:cBhvr>
                                    </p:animRot>
                                  </p:childTnLst>
                                </p:cTn>
                              </p:par>
                              <p:par>
                                <p:cTn id="37" presetID="8" presetClass="emph" presetSubtype="0" repeatCount="indefinite" fill="hold" nodeType="withEffect">
                                  <p:stCondLst>
                                    <p:cond delay="0"/>
                                  </p:stCondLst>
                                  <p:childTnLst>
                                    <p:animRot by="21600000">
                                      <p:cBhvr>
                                        <p:cTn id="38" dur="2000" fill="hold"/>
                                        <p:tgtEl>
                                          <p:spTgt spid="90"/>
                                        </p:tgtEl>
                                        <p:attrNameLst>
                                          <p:attrName>r</p:attrName>
                                        </p:attrNameLst>
                                      </p:cBhvr>
                                    </p:animRot>
                                  </p:childTnLst>
                                </p:cTn>
                              </p:par>
                              <p:par>
                                <p:cTn id="39" presetID="8" presetClass="emph" presetSubtype="0" repeatCount="indefinite" fill="hold" nodeType="withEffect">
                                  <p:stCondLst>
                                    <p:cond delay="0"/>
                                  </p:stCondLst>
                                  <p:childTnLst>
                                    <p:animRot by="21600000">
                                      <p:cBhvr>
                                        <p:cTn id="40" dur="2000" fill="hold"/>
                                        <p:tgtEl>
                                          <p:spTgt spid="98"/>
                                        </p:tgtEl>
                                        <p:attrNameLst>
                                          <p:attrName>r</p:attrName>
                                        </p:attrNameLst>
                                      </p:cBhvr>
                                    </p:animRot>
                                  </p:childTnLst>
                                </p:cTn>
                              </p:par>
                              <p:par>
                                <p:cTn id="41" presetID="8" presetClass="emph" presetSubtype="0" repeatCount="indefinite" fill="hold" nodeType="withEffect">
                                  <p:stCondLst>
                                    <p:cond delay="0"/>
                                  </p:stCondLst>
                                  <p:childTnLst>
                                    <p:animRot by="21600000">
                                      <p:cBhvr>
                                        <p:cTn id="42" dur="2000" fill="hold"/>
                                        <p:tgtEl>
                                          <p:spTgt spid="100"/>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2000" fill="hold"/>
                                        <p:tgtEl>
                                          <p:spTgt spid="101"/>
                                        </p:tgtEl>
                                        <p:attrNameLst>
                                          <p:attrName>r</p:attrName>
                                        </p:attrNameLst>
                                      </p:cBhvr>
                                    </p:animRot>
                                  </p:childTnLst>
                                </p:cTn>
                              </p:par>
                              <p:par>
                                <p:cTn id="45" presetID="8" presetClass="emph" presetSubtype="0" repeatCount="indefinite" fill="hold" nodeType="withEffect">
                                  <p:stCondLst>
                                    <p:cond delay="0"/>
                                  </p:stCondLst>
                                  <p:childTnLst>
                                    <p:animRot by="21600000">
                                      <p:cBhvr>
                                        <p:cTn id="46" dur="2000" fill="hold"/>
                                        <p:tgtEl>
                                          <p:spTgt spid="103"/>
                                        </p:tgtEl>
                                        <p:attrNameLst>
                                          <p:attrName>r</p:attrName>
                                        </p:attrNameLst>
                                      </p:cBhvr>
                                    </p:animRot>
                                  </p:childTnLst>
                                </p:cTn>
                              </p:par>
                              <p:par>
                                <p:cTn id="47" presetID="8" presetClass="emph" presetSubtype="0" repeatCount="indefinite" fill="hold" nodeType="withEffect">
                                  <p:stCondLst>
                                    <p:cond delay="0"/>
                                  </p:stCondLst>
                                  <p:childTnLst>
                                    <p:animRot by="21600000">
                                      <p:cBhvr>
                                        <p:cTn id="48" dur="2000" fill="hold"/>
                                        <p:tgtEl>
                                          <p:spTgt spid="104"/>
                                        </p:tgtEl>
                                        <p:attrNameLst>
                                          <p:attrName>r</p:attrName>
                                        </p:attrNameLst>
                                      </p:cBhvr>
                                    </p:animRot>
                                  </p:childTnLst>
                                </p:cTn>
                              </p:par>
                              <p:par>
                                <p:cTn id="49" presetID="8" presetClass="emph" presetSubtype="0" repeatCount="indefinite" fill="hold" nodeType="withEffect">
                                  <p:stCondLst>
                                    <p:cond delay="0"/>
                                  </p:stCondLst>
                                  <p:childTnLst>
                                    <p:animRot by="21600000">
                                      <p:cBhvr>
                                        <p:cTn id="50" dur="2000" fill="hold"/>
                                        <p:tgtEl>
                                          <p:spTgt spid="106"/>
                                        </p:tgtEl>
                                        <p:attrNameLst>
                                          <p:attrName>r</p:attrName>
                                        </p:attrNameLst>
                                      </p:cBhvr>
                                    </p:animRot>
                                  </p:childTnLst>
                                </p:cTn>
                              </p:par>
                              <p:par>
                                <p:cTn id="51" presetID="8" presetClass="emph" presetSubtype="0" repeatCount="indefinite" fill="hold" nodeType="withEffect">
                                  <p:stCondLst>
                                    <p:cond delay="0"/>
                                  </p:stCondLst>
                                  <p:childTnLst>
                                    <p:animRot by="21600000">
                                      <p:cBhvr>
                                        <p:cTn id="52" dur="2000" fill="hold"/>
                                        <p:tgtEl>
                                          <p:spTgt spid="107"/>
                                        </p:tgtEl>
                                        <p:attrNameLst>
                                          <p:attrName>r</p:attrName>
                                        </p:attrNameLst>
                                      </p:cBhvr>
                                    </p:animRot>
                                  </p:childTnLst>
                                </p:cTn>
                              </p:par>
                              <p:par>
                                <p:cTn id="53" presetID="2" presetClass="entr" presetSubtype="8" decel="5000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1000" fill="hold"/>
                                        <p:tgtEl>
                                          <p:spTgt spid="28"/>
                                        </p:tgtEl>
                                        <p:attrNameLst>
                                          <p:attrName>ppt_x</p:attrName>
                                        </p:attrNameLst>
                                      </p:cBhvr>
                                      <p:tavLst>
                                        <p:tav tm="0">
                                          <p:val>
                                            <p:strVal val="0-#ppt_w/2"/>
                                          </p:val>
                                        </p:tav>
                                        <p:tav tm="100000">
                                          <p:val>
                                            <p:strVal val="#ppt_x"/>
                                          </p:val>
                                        </p:tav>
                                      </p:tavLst>
                                    </p:anim>
                                    <p:anim calcmode="lin" valueType="num">
                                      <p:cBhvr additive="base">
                                        <p:cTn id="56" dur="1000" fill="hold"/>
                                        <p:tgtEl>
                                          <p:spTgt spid="28"/>
                                        </p:tgtEl>
                                        <p:attrNameLst>
                                          <p:attrName>ppt_y</p:attrName>
                                        </p:attrNameLst>
                                      </p:cBhvr>
                                      <p:tavLst>
                                        <p:tav tm="0">
                                          <p:val>
                                            <p:strVal val="#ppt_y"/>
                                          </p:val>
                                        </p:tav>
                                        <p:tav tm="100000">
                                          <p:val>
                                            <p:strVal val="#ppt_y"/>
                                          </p:val>
                                        </p:tav>
                                      </p:tavLst>
                                    </p:anim>
                                  </p:childTnLst>
                                </p:cTn>
                              </p:par>
                              <p:par>
                                <p:cTn id="57" presetID="16" presetClass="entr" presetSubtype="42" fill="hold" nodeType="withEffect">
                                  <p:stCondLst>
                                    <p:cond delay="500"/>
                                  </p:stCondLst>
                                  <p:childTnLst>
                                    <p:set>
                                      <p:cBhvr>
                                        <p:cTn id="58" dur="1" fill="hold">
                                          <p:stCondLst>
                                            <p:cond delay="0"/>
                                          </p:stCondLst>
                                        </p:cTn>
                                        <p:tgtEl>
                                          <p:spTgt spid="40"/>
                                        </p:tgtEl>
                                        <p:attrNameLst>
                                          <p:attrName>style.visibility</p:attrName>
                                        </p:attrNameLst>
                                      </p:cBhvr>
                                      <p:to>
                                        <p:strVal val="visible"/>
                                      </p:to>
                                    </p:set>
                                    <p:animEffect transition="in" filter="barn(outHorizontal)">
                                      <p:cBhvr>
                                        <p:cTn id="59" dur="500"/>
                                        <p:tgtEl>
                                          <p:spTgt spid="40"/>
                                        </p:tgtEl>
                                      </p:cBhvr>
                                    </p:animEffect>
                                  </p:childTnLst>
                                </p:cTn>
                              </p:par>
                              <p:par>
                                <p:cTn id="60" presetID="10" presetClass="entr" presetSubtype="0" fill="hold" nodeType="withEffect">
                                  <p:stCondLst>
                                    <p:cond delay="100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9"/>
                                        </p:tgtEl>
                                        <p:attrNameLst>
                                          <p:attrName>style.visibility</p:attrName>
                                        </p:attrNameLst>
                                      </p:cBhvr>
                                      <p:to>
                                        <p:strVal val="visible"/>
                                      </p:to>
                                    </p:set>
                                    <p:animEffect transition="in" filter="wipe(left)">
                                      <p:cBhvr>
                                        <p:cTn id="67" dur="500"/>
                                        <p:tgtEl>
                                          <p:spTgt spid="159"/>
                                        </p:tgtEl>
                                      </p:cBhvr>
                                    </p:animEffect>
                                  </p:childTnLst>
                                </p:cTn>
                              </p:par>
                            </p:childTnLst>
                          </p:cTn>
                        </p:par>
                        <p:par>
                          <p:cTn id="68" fill="hold">
                            <p:stCondLst>
                              <p:cond delay="500"/>
                            </p:stCondLst>
                            <p:childTnLst>
                              <p:par>
                                <p:cTn id="69" presetID="16" presetClass="entr" presetSubtype="26"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arn(inHorizontal)">
                                      <p:cBhvr>
                                        <p:cTn id="71" dur="10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60"/>
                                        </p:tgtEl>
                                        <p:attrNameLst>
                                          <p:attrName>style.visibility</p:attrName>
                                        </p:attrNameLst>
                                      </p:cBhvr>
                                      <p:to>
                                        <p:strVal val="visible"/>
                                      </p:to>
                                    </p:set>
                                    <p:animEffect transition="in" filter="wipe(left)">
                                      <p:cBhvr>
                                        <p:cTn id="76" dur="500"/>
                                        <p:tgtEl>
                                          <p:spTgt spid="160"/>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1000"/>
                                        <p:tgtEl>
                                          <p:spTgt spid="34"/>
                                        </p:tgtEl>
                                      </p:cBhvr>
                                    </p:animEffect>
                                  </p:childTnLst>
                                </p:cTn>
                              </p:par>
                              <p:par>
                                <p:cTn id="81" presetID="21" presetClass="entr" presetSubtype="1"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wheel(1)">
                                      <p:cBhvr>
                                        <p:cTn id="83" dur="1500"/>
                                        <p:tgtEl>
                                          <p:spTgt spid="93"/>
                                        </p:tgtEl>
                                      </p:cBhvr>
                                    </p:animEffect>
                                  </p:childTnLst>
                                </p:cTn>
                              </p:par>
                              <p:par>
                                <p:cTn id="84" presetID="10" presetClass="entr" presetSubtype="0" fill="hold" nodeType="withEffect">
                                  <p:stCondLst>
                                    <p:cond delay="1000"/>
                                  </p:stCondLst>
                                  <p:childTnLst>
                                    <p:set>
                                      <p:cBhvr>
                                        <p:cTn id="85" dur="1" fill="hold">
                                          <p:stCondLst>
                                            <p:cond delay="0"/>
                                          </p:stCondLst>
                                        </p:cTn>
                                        <p:tgtEl>
                                          <p:spTgt spid="94"/>
                                        </p:tgtEl>
                                        <p:attrNameLst>
                                          <p:attrName>style.visibility</p:attrName>
                                        </p:attrNameLst>
                                      </p:cBhvr>
                                      <p:to>
                                        <p:strVal val="visible"/>
                                      </p:to>
                                    </p:set>
                                    <p:animEffect transition="in" filter="fade">
                                      <p:cBhvr>
                                        <p:cTn id="86" dur="500"/>
                                        <p:tgtEl>
                                          <p:spTgt spid="9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61"/>
                                        </p:tgtEl>
                                        <p:attrNameLst>
                                          <p:attrName>style.visibility</p:attrName>
                                        </p:attrNameLst>
                                      </p:cBhvr>
                                      <p:to>
                                        <p:strVal val="visible"/>
                                      </p:to>
                                    </p:set>
                                    <p:animEffect transition="in" filter="wipe(left)">
                                      <p:cBhvr>
                                        <p:cTn id="91" dur="3000"/>
                                        <p:tgtEl>
                                          <p:spTgt spid="161"/>
                                        </p:tgtEl>
                                      </p:cBhvr>
                                    </p:animEffect>
                                  </p:childTnLst>
                                </p:cTn>
                              </p:par>
                              <p:par>
                                <p:cTn id="92" presetID="16" presetClass="entr" presetSubtype="42" fill="hold"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barn(outHorizontal)">
                                      <p:cBhvr>
                                        <p:cTn id="94" dur="1000"/>
                                        <p:tgtEl>
                                          <p:spTgt spid="3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500"/>
                                        <p:tgtEl>
                                          <p:spTgt spid="3"/>
                                        </p:tgtEl>
                                      </p:cBhvr>
                                    </p:animEffect>
                                  </p:childTnLst>
                                </p:cTn>
                              </p:par>
                              <p:par>
                                <p:cTn id="100" presetID="16" presetClass="entr" presetSubtype="42" fill="hold"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barn(outHorizontal)">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97"/>
                                        </p:tgtEl>
                                        <p:attrNameLst>
                                          <p:attrName>style.visibility</p:attrName>
                                        </p:attrNameLst>
                                      </p:cBhvr>
                                      <p:to>
                                        <p:strVal val="visible"/>
                                      </p:to>
                                    </p:set>
                                    <p:animEffect transition="in" filter="wipe(left)">
                                      <p:cBhvr>
                                        <p:cTn id="107" dur="500"/>
                                        <p:tgtEl>
                                          <p:spTgt spid="97"/>
                                        </p:tgtEl>
                                      </p:cBhvr>
                                    </p:animEffect>
                                  </p:childTnLst>
                                </p:cTn>
                              </p:par>
                              <p:par>
                                <p:cTn id="108" presetID="16" presetClass="entr" presetSubtype="42" fill="hold"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barn(outHorizontal)">
                                      <p:cBhvr>
                                        <p:cTn id="110" dur="500"/>
                                        <p:tgtEl>
                                          <p:spTgt spid="37"/>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6"/>
                                        </p:tgtEl>
                                        <p:attrNameLst>
                                          <p:attrName>style.visibility</p:attrName>
                                        </p:attrNameLst>
                                      </p:cBhvr>
                                      <p:to>
                                        <p:strVal val="visible"/>
                                      </p:to>
                                    </p:set>
                                    <p:animEffect transition="in" filter="fade">
                                      <p:cBhvr>
                                        <p:cTn id="114" dur="500"/>
                                        <p:tgtEl>
                                          <p:spTgt spid="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500"/>
                                        <p:tgtEl>
                                          <p:spTgt spid="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99"/>
                                        </p:tgtEl>
                                        <p:attrNameLst>
                                          <p:attrName>style.visibility</p:attrName>
                                        </p:attrNameLst>
                                      </p:cBhvr>
                                      <p:to>
                                        <p:strVal val="visible"/>
                                      </p:to>
                                    </p:set>
                                    <p:animEffect transition="in" filter="wipe(left)">
                                      <p:cBhvr>
                                        <p:cTn id="122" dur="500"/>
                                        <p:tgtEl>
                                          <p:spTgt spid="99"/>
                                        </p:tgtEl>
                                      </p:cBhvr>
                                    </p:animEffect>
                                  </p:childTnLst>
                                </p:cTn>
                              </p:par>
                              <p:par>
                                <p:cTn id="123" presetID="16" presetClass="entr" presetSubtype="42" fill="hold"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barn(outHorizontal)">
                                      <p:cBhvr>
                                        <p:cTn id="125" dur="1000"/>
                                        <p:tgtEl>
                                          <p:spTgt spid="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wipe(left)">
                                      <p:cBhvr>
                                        <p:cTn id="130" dur="500"/>
                                        <p:tgtEl>
                                          <p:spTgt spid="102"/>
                                        </p:tgtEl>
                                      </p:cBhvr>
                                    </p:animEffect>
                                  </p:childTnLst>
                                </p:cTn>
                              </p:par>
                              <p:par>
                                <p:cTn id="131" presetID="16" presetClass="entr" presetSubtype="42" fill="hold" nodeType="withEffect">
                                  <p:stCondLst>
                                    <p:cond delay="0"/>
                                  </p:stCondLst>
                                  <p:childTnLst>
                                    <p:set>
                                      <p:cBhvr>
                                        <p:cTn id="132" dur="1" fill="hold">
                                          <p:stCondLst>
                                            <p:cond delay="0"/>
                                          </p:stCondLst>
                                        </p:cTn>
                                        <p:tgtEl>
                                          <p:spTgt spid="5"/>
                                        </p:tgtEl>
                                        <p:attrNameLst>
                                          <p:attrName>style.visibility</p:attrName>
                                        </p:attrNameLst>
                                      </p:cBhvr>
                                      <p:to>
                                        <p:strVal val="visible"/>
                                      </p:to>
                                    </p:set>
                                    <p:animEffect transition="in" filter="barn(outHorizontal)">
                                      <p:cBhvr>
                                        <p:cTn id="1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59" grpId="0" animBg="1"/>
      <p:bldP spid="160" grpId="0" animBg="1"/>
      <p:bldP spid="161" grpId="0" animBg="1"/>
      <p:bldP spid="97" grpId="0" animBg="1"/>
      <p:bldP spid="102" grpId="0" animBg="1"/>
      <p:bldP spid="3" grpId="0" animBg="1"/>
      <p:bldP spid="99" grpId="0" animBg="1"/>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62041" y="791852"/>
            <a:ext cx="10756900" cy="5037448"/>
          </a:xfrm>
          <a:prstGeom prst="roundRect">
            <a:avLst>
              <a:gd name="adj" fmla="val 7322"/>
            </a:avLst>
          </a:prstGeom>
          <a:gradFill>
            <a:gsLst>
              <a:gs pos="0">
                <a:srgbClr val="E1F2F4"/>
              </a:gs>
              <a:gs pos="73000">
                <a:srgbClr val="B1D7E0"/>
              </a:gs>
            </a:gsLst>
            <a:lin ang="5400000" scaled="1"/>
          </a:gradFill>
          <a:ln w="139700" cmpd="sng">
            <a:solidFill>
              <a:srgbClr val="E1F2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20420" y="4693223"/>
            <a:ext cx="10634980" cy="829467"/>
          </a:xfrm>
          <a:prstGeom prst="rect">
            <a:avLst/>
          </a:prstGeom>
          <a:solidFill>
            <a:srgbClr val="00A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prstClr val="white"/>
                </a:solidFill>
                <a:latin typeface="Avenir Book" charset="0"/>
                <a:ea typeface="Avenir Book" charset="0"/>
                <a:cs typeface="Avenir Book" charset="0"/>
              </a:rPr>
              <a:t>AppPlatform</a:t>
            </a:r>
            <a:endParaRPr lang="en-US" sz="2400">
              <a:solidFill>
                <a:prstClr val="white"/>
              </a:solidFill>
              <a:latin typeface="Avenir Book" charset="0"/>
              <a:ea typeface="Avenir Book" charset="0"/>
              <a:cs typeface="Avenir Book" charset="0"/>
            </a:endParaRPr>
          </a:p>
        </p:txBody>
      </p:sp>
      <p:sp>
        <p:nvSpPr>
          <p:cNvPr id="25" name="Rectangle 24"/>
          <p:cNvSpPr/>
          <p:nvPr/>
        </p:nvSpPr>
        <p:spPr>
          <a:xfrm>
            <a:off x="820421" y="1418152"/>
            <a:ext cx="10634980" cy="711308"/>
          </a:xfrm>
          <a:prstGeom prst="rect">
            <a:avLst/>
          </a:prstGeom>
          <a:solidFill>
            <a:srgbClr val="343E48">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ounded Rectangle 25"/>
          <p:cNvSpPr/>
          <p:nvPr/>
        </p:nvSpPr>
        <p:spPr>
          <a:xfrm>
            <a:off x="1054100" y="1535803"/>
            <a:ext cx="2441432" cy="448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GitHub</a:t>
            </a:r>
          </a:p>
        </p:txBody>
      </p:sp>
      <p:sp>
        <p:nvSpPr>
          <p:cNvPr id="27" name="Rounded Rectangle 26"/>
          <p:cNvSpPr/>
          <p:nvPr/>
        </p:nvSpPr>
        <p:spPr>
          <a:xfrm>
            <a:off x="3658365" y="1535803"/>
            <a:ext cx="2441432" cy="448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Jenkins</a:t>
            </a:r>
          </a:p>
        </p:txBody>
      </p:sp>
      <p:sp>
        <p:nvSpPr>
          <p:cNvPr id="28" name="Rounded Rectangle 27"/>
          <p:cNvSpPr/>
          <p:nvPr/>
        </p:nvSpPr>
        <p:spPr>
          <a:xfrm>
            <a:off x="6270004" y="1541136"/>
            <a:ext cx="2441432" cy="448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AWS Device Farm</a:t>
            </a:r>
          </a:p>
        </p:txBody>
      </p:sp>
      <p:sp>
        <p:nvSpPr>
          <p:cNvPr id="30" name="Rounded Rectangle 29"/>
          <p:cNvSpPr/>
          <p:nvPr/>
        </p:nvSpPr>
        <p:spPr>
          <a:xfrm>
            <a:off x="8874268" y="1541136"/>
            <a:ext cx="2441432" cy="448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prstClr val="white"/>
                </a:solidFill>
                <a:latin typeface="Avenir Book" charset="0"/>
                <a:ea typeface="Avenir Book" charset="0"/>
                <a:cs typeface="Avenir Book" charset="0"/>
              </a:rPr>
              <a:t>Airwatch</a:t>
            </a:r>
            <a:endParaRPr lang="en-US" sz="1600">
              <a:solidFill>
                <a:prstClr val="white"/>
              </a:solidFill>
              <a:latin typeface="Avenir Book" charset="0"/>
              <a:ea typeface="Avenir Book" charset="0"/>
              <a:cs typeface="Avenir Book" charset="0"/>
            </a:endParaRPr>
          </a:p>
        </p:txBody>
      </p:sp>
      <p:sp>
        <p:nvSpPr>
          <p:cNvPr id="33" name="Rectangle 32"/>
          <p:cNvSpPr/>
          <p:nvPr/>
        </p:nvSpPr>
        <p:spPr>
          <a:xfrm>
            <a:off x="820420" y="2407744"/>
            <a:ext cx="10634980" cy="1837324"/>
          </a:xfrm>
          <a:prstGeom prst="rect">
            <a:avLst/>
          </a:prstGeom>
          <a:solidFill>
            <a:srgbClr val="007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venir Book" charset="0"/>
              <a:ea typeface="Avenir Book" charset="0"/>
              <a:cs typeface="Avenir Book" charset="0"/>
            </a:endParaRPr>
          </a:p>
        </p:txBody>
      </p:sp>
      <p:sp>
        <p:nvSpPr>
          <p:cNvPr id="8" name="TextBox 7"/>
          <p:cNvSpPr txBox="1"/>
          <p:nvPr/>
        </p:nvSpPr>
        <p:spPr>
          <a:xfrm>
            <a:off x="4877192" y="3662697"/>
            <a:ext cx="2513830" cy="517065"/>
          </a:xfrm>
          <a:prstGeom prst="rect">
            <a:avLst/>
          </a:prstGeom>
          <a:noFill/>
        </p:spPr>
        <p:txBody>
          <a:bodyPr wrap="none" rtlCol="0">
            <a:spAutoFit/>
          </a:bodyPr>
          <a:lstStyle/>
          <a:p>
            <a:pPr algn="ctr">
              <a:lnSpc>
                <a:spcPct val="120000"/>
              </a:lnSpc>
            </a:pPr>
            <a:r>
              <a:rPr lang="en-US" sz="2400">
                <a:solidFill>
                  <a:prstClr val="white"/>
                </a:solidFill>
                <a:latin typeface="Avenir Book" charset="0"/>
                <a:ea typeface="Avenir Book" charset="0"/>
                <a:cs typeface="Avenir Book" charset="0"/>
              </a:rPr>
              <a:t>DevOps Services</a:t>
            </a:r>
          </a:p>
        </p:txBody>
      </p:sp>
      <p:sp>
        <p:nvSpPr>
          <p:cNvPr id="35" name="Rounded Rectangle 34"/>
          <p:cNvSpPr/>
          <p:nvPr/>
        </p:nvSpPr>
        <p:spPr>
          <a:xfrm>
            <a:off x="1054100" y="2460406"/>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Source Control</a:t>
            </a:r>
          </a:p>
        </p:txBody>
      </p:sp>
      <p:sp>
        <p:nvSpPr>
          <p:cNvPr id="36" name="Rounded Rectangle 35"/>
          <p:cNvSpPr/>
          <p:nvPr/>
        </p:nvSpPr>
        <p:spPr>
          <a:xfrm>
            <a:off x="3658365" y="2460406"/>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Continuous Delivery</a:t>
            </a:r>
          </a:p>
        </p:txBody>
      </p:sp>
      <p:sp>
        <p:nvSpPr>
          <p:cNvPr id="37" name="Rounded Rectangle 36"/>
          <p:cNvSpPr/>
          <p:nvPr/>
        </p:nvSpPr>
        <p:spPr>
          <a:xfrm>
            <a:off x="6270004" y="2465739"/>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Automated Testing</a:t>
            </a:r>
          </a:p>
        </p:txBody>
      </p:sp>
      <p:sp>
        <p:nvSpPr>
          <p:cNvPr id="38" name="Rounded Rectangle 37"/>
          <p:cNvSpPr/>
          <p:nvPr/>
        </p:nvSpPr>
        <p:spPr>
          <a:xfrm>
            <a:off x="8874268" y="2465739"/>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MAM,MDM</a:t>
            </a:r>
          </a:p>
        </p:txBody>
      </p:sp>
      <p:sp>
        <p:nvSpPr>
          <p:cNvPr id="39" name="Rounded Rectangle 38"/>
          <p:cNvSpPr/>
          <p:nvPr/>
        </p:nvSpPr>
        <p:spPr>
          <a:xfrm>
            <a:off x="8874268" y="3686908"/>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Private Marketplace</a:t>
            </a:r>
          </a:p>
        </p:txBody>
      </p:sp>
      <p:sp>
        <p:nvSpPr>
          <p:cNvPr id="40" name="Left-Right Arrow 39"/>
          <p:cNvSpPr/>
          <p:nvPr/>
        </p:nvSpPr>
        <p:spPr>
          <a:xfrm rot="16200000">
            <a:off x="7300561" y="2116098"/>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eft-Right Arrow 40"/>
          <p:cNvSpPr/>
          <p:nvPr/>
        </p:nvSpPr>
        <p:spPr>
          <a:xfrm rot="16200000">
            <a:off x="4702987" y="2116098"/>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eft-Right Arrow 41"/>
          <p:cNvSpPr/>
          <p:nvPr/>
        </p:nvSpPr>
        <p:spPr>
          <a:xfrm rot="16200000">
            <a:off x="2105413" y="2116098"/>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Right Arrow 42"/>
          <p:cNvSpPr/>
          <p:nvPr/>
        </p:nvSpPr>
        <p:spPr>
          <a:xfrm rot="16200000">
            <a:off x="9898134" y="2116099"/>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Right Arrow 43"/>
          <p:cNvSpPr/>
          <p:nvPr/>
        </p:nvSpPr>
        <p:spPr>
          <a:xfrm rot="16200000">
            <a:off x="7300562" y="4380522"/>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Right Arrow 44"/>
          <p:cNvSpPr/>
          <p:nvPr/>
        </p:nvSpPr>
        <p:spPr>
          <a:xfrm rot="16200000">
            <a:off x="4702988" y="4380522"/>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eft-Right Arrow 45"/>
          <p:cNvSpPr/>
          <p:nvPr/>
        </p:nvSpPr>
        <p:spPr>
          <a:xfrm rot="16200000">
            <a:off x="2105414" y="4380522"/>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eft-Right Arrow 46"/>
          <p:cNvSpPr/>
          <p:nvPr/>
        </p:nvSpPr>
        <p:spPr>
          <a:xfrm rot="16200000">
            <a:off x="9898135" y="4380523"/>
            <a:ext cx="409455" cy="173836"/>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054100" y="3686908"/>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Managed App Monitoring</a:t>
            </a:r>
          </a:p>
        </p:txBody>
      </p:sp>
      <p:sp>
        <p:nvSpPr>
          <p:cNvPr id="31" name="Rounded Rectangle 30"/>
          <p:cNvSpPr/>
          <p:nvPr/>
        </p:nvSpPr>
        <p:spPr>
          <a:xfrm>
            <a:off x="1054100" y="3047922"/>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Logging Service</a:t>
            </a:r>
          </a:p>
        </p:txBody>
      </p:sp>
      <p:sp>
        <p:nvSpPr>
          <p:cNvPr id="32" name="Rounded Rectangle 31"/>
          <p:cNvSpPr/>
          <p:nvPr/>
        </p:nvSpPr>
        <p:spPr>
          <a:xfrm>
            <a:off x="3658365" y="3052124"/>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AppStore</a:t>
            </a:r>
          </a:p>
        </p:txBody>
      </p:sp>
      <p:sp>
        <p:nvSpPr>
          <p:cNvPr id="34" name="Rounded Rectangle 33"/>
          <p:cNvSpPr/>
          <p:nvPr/>
        </p:nvSpPr>
        <p:spPr>
          <a:xfrm>
            <a:off x="8874268" y="3047921"/>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prstClr val="white"/>
                </a:solidFill>
                <a:latin typeface="Avenir Book" charset="0"/>
                <a:ea typeface="Avenir Book" charset="0"/>
                <a:cs typeface="Avenir Book" charset="0"/>
              </a:rPr>
              <a:t>Crash Analytics</a:t>
            </a:r>
          </a:p>
        </p:txBody>
      </p:sp>
      <p:sp>
        <p:nvSpPr>
          <p:cNvPr id="48" name="Rounded Rectangle 47"/>
          <p:cNvSpPr/>
          <p:nvPr/>
        </p:nvSpPr>
        <p:spPr>
          <a:xfrm>
            <a:off x="6262630" y="3047920"/>
            <a:ext cx="2441432" cy="448267"/>
          </a:xfrm>
          <a:prstGeom prst="roundRect">
            <a:avLst/>
          </a:prstGeom>
          <a:solidFill>
            <a:srgbClr val="00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prstClr val="white"/>
                </a:solidFill>
                <a:latin typeface="Avenir Book" charset="0"/>
                <a:ea typeface="Avenir Book" charset="0"/>
                <a:cs typeface="Avenir Book" charset="0"/>
              </a:rPr>
              <a:t>AppPreview</a:t>
            </a:r>
            <a:endParaRPr lang="en-US" sz="1600">
              <a:solidFill>
                <a:prstClr val="white"/>
              </a:solidFill>
              <a:latin typeface="Avenir Book" charset="0"/>
              <a:ea typeface="Avenir Book" charset="0"/>
              <a:cs typeface="Avenir Book" charset="0"/>
            </a:endParaRPr>
          </a:p>
        </p:txBody>
      </p:sp>
    </p:spTree>
    <p:extLst>
      <p:ext uri="{BB962C8B-B14F-4D97-AF65-F5344CB8AC3E}">
        <p14:creationId xmlns:p14="http://schemas.microsoft.com/office/powerpoint/2010/main" val="426612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mj-lt"/>
                <a:cs typeface="Calibri Light" panose="020F0302020204030204" pitchFamily="34" charset="0"/>
              </a:rPr>
              <a:t>Implementation Plan</a:t>
            </a:r>
            <a:endParaRPr lang="en-US" altLang="en-US" sz="2400">
              <a:solidFill>
                <a:schemeClr val="tx1"/>
              </a:solidFill>
              <a:latin typeface="+mj-lt"/>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440069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6616459" y="653170"/>
            <a:ext cx="5215081" cy="4345555"/>
          </a:xfrm>
          <a:prstGeom prst="rect">
            <a:avLst/>
          </a:prstGeom>
        </p:spPr>
        <p:txBody>
          <a:bodyPr vert="horz" wrap="square" lIns="0" tIns="5848" rIns="0" bIns="0" rtlCol="0">
            <a:spAutoFit/>
          </a:bodyPr>
          <a:lstStyle/>
          <a:p>
            <a:pPr marL="6497">
              <a:spcAft>
                <a:spcPts val="600"/>
              </a:spcAft>
            </a:pPr>
            <a:r>
              <a:rPr lang="en-US" sz="5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rPr>
              <a:t>      </a:t>
            </a:r>
            <a:r>
              <a:rPr lang="en-US" b="1" spc="-26">
                <a:solidFill>
                  <a:srgbClr val="0070C0"/>
                </a:solidFill>
                <a:latin typeface="Calibri Light" panose="020F0302020204030204" pitchFamily="34" charset="0"/>
                <a:cs typeface="Calibri Light" panose="020F0302020204030204" pitchFamily="34" charset="0"/>
              </a:rPr>
              <a:t>IMPLEMENTATION PLAN</a:t>
            </a: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r>
              <a:rPr lang="en-US" sz="1600" spc="-5">
                <a:latin typeface="Calibri Light" panose="020F0302020204030204" pitchFamily="34" charset="0"/>
                <a:ea typeface="Helvetica Neue" panose="02000503000000020004" pitchFamily="2" charset="0"/>
                <a:cs typeface="Calibri Light" panose="020F0302020204030204" pitchFamily="34" charset="0"/>
              </a:rPr>
              <a:t>                    </a:t>
            </a:r>
            <a:endParaRPr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spcAft>
                <a:spcPts val="600"/>
              </a:spcAft>
              <a:tabLst>
                <a:tab pos="271463" algn="l"/>
              </a:tabLst>
            </a:pPr>
            <a:endParaRPr lang="en-US" sz="1200" spc="-8">
              <a:latin typeface="Calibri Light" panose="020F0302020204030204" pitchFamily="34" charset="0"/>
              <a:ea typeface="Helvetica Neue" panose="02000503000000020004" pitchFamily="2" charset="0"/>
              <a:cs typeface="Calibri Light" panose="020F0302020204030204" pitchFamily="34" charset="0"/>
            </a:endParaRPr>
          </a:p>
          <a:p>
            <a:pPr marL="7938">
              <a:tabLst>
                <a:tab pos="271463" algn="l"/>
              </a:tabLst>
            </a:pPr>
            <a:endParaRPr lang="en-US" b="1" spc="-26">
              <a:solidFill>
                <a:srgbClr val="0070C0"/>
              </a:solidFill>
              <a:latin typeface="Calibri Light" panose="020F0302020204030204" pitchFamily="34" charset="0"/>
              <a:cs typeface="Calibri Light" panose="020F0302020204030204" pitchFamily="34" charset="0"/>
            </a:endParaRPr>
          </a:p>
          <a:p>
            <a:pPr marL="6497">
              <a:spcAft>
                <a:spcPts val="600"/>
              </a:spcAft>
            </a:pPr>
            <a:endParaRPr lang="en-US" sz="500" spc="-23">
              <a:solidFill>
                <a:srgbClr val="404248"/>
              </a:solidFill>
              <a:latin typeface="Calibri Light" panose="020F0302020204030204" pitchFamily="34" charset="0"/>
              <a:ea typeface="Helvetica Neue" panose="02000503000000020004" pitchFamily="2" charset="0"/>
              <a:cs typeface="Calibri Light" panose="020F0302020204030204" pitchFamily="34" charset="0"/>
            </a:endParaRPr>
          </a:p>
        </p:txBody>
      </p:sp>
      <p:sp>
        <p:nvSpPr>
          <p:cNvPr id="17" name="object 17"/>
          <p:cNvSpPr txBox="1"/>
          <p:nvPr/>
        </p:nvSpPr>
        <p:spPr>
          <a:xfrm>
            <a:off x="1840254" y="3027212"/>
            <a:ext cx="2371224" cy="914687"/>
          </a:xfrm>
          <a:prstGeom prst="rect">
            <a:avLst/>
          </a:prstGeom>
        </p:spPr>
        <p:txBody>
          <a:bodyPr vert="horz" wrap="square" lIns="0" tIns="6173" rIns="0" bIns="0" rtlCol="0">
            <a:spAutoFit/>
          </a:bodyPr>
          <a:lstStyle/>
          <a:p>
            <a:pPr marL="6497" marR="2599">
              <a:lnSpc>
                <a:spcPts val="2374"/>
              </a:lnSpc>
              <a:spcBef>
                <a:spcPts val="49"/>
              </a:spcBef>
            </a:pPr>
            <a:r>
              <a:rPr sz="1893" spc="-31">
                <a:solidFill>
                  <a:srgbClr val="FFFFFF"/>
                </a:solidFill>
                <a:latin typeface="PT Serif"/>
                <a:cs typeface="PT Serif"/>
              </a:rPr>
              <a:t>John </a:t>
            </a:r>
            <a:r>
              <a:rPr sz="1893" spc="-36">
                <a:solidFill>
                  <a:srgbClr val="FFFFFF"/>
                </a:solidFill>
                <a:latin typeface="PT Serif"/>
                <a:cs typeface="PT Serif"/>
              </a:rPr>
              <a:t>Blanco </a:t>
            </a:r>
            <a:r>
              <a:rPr sz="1893" spc="3">
                <a:solidFill>
                  <a:srgbClr val="FFFFFF"/>
                </a:solidFill>
                <a:latin typeface="PT Serif"/>
                <a:cs typeface="PT Serif"/>
              </a:rPr>
              <a:t>—  </a:t>
            </a:r>
            <a:r>
              <a:rPr sz="1893" spc="-38">
                <a:solidFill>
                  <a:srgbClr val="FFFFFF"/>
                </a:solidFill>
                <a:latin typeface="PT Serif"/>
                <a:cs typeface="PT Serif"/>
              </a:rPr>
              <a:t>Enterprise </a:t>
            </a:r>
            <a:r>
              <a:rPr sz="1893" spc="-43">
                <a:solidFill>
                  <a:srgbClr val="FFFFFF"/>
                </a:solidFill>
                <a:latin typeface="PT Serif"/>
                <a:cs typeface="PT Serif"/>
              </a:rPr>
              <a:t>Agile  </a:t>
            </a:r>
            <a:r>
              <a:rPr sz="1893" spc="-38">
                <a:solidFill>
                  <a:srgbClr val="FFFFFF"/>
                </a:solidFill>
                <a:latin typeface="PT Serif"/>
                <a:cs typeface="PT Serif"/>
              </a:rPr>
              <a:t>Transformation</a:t>
            </a:r>
            <a:r>
              <a:rPr sz="1893" spc="-123">
                <a:solidFill>
                  <a:srgbClr val="FFFFFF"/>
                </a:solidFill>
                <a:latin typeface="PT Serif"/>
                <a:cs typeface="PT Serif"/>
              </a:rPr>
              <a:t> </a:t>
            </a:r>
            <a:r>
              <a:rPr sz="1893" spc="-41">
                <a:solidFill>
                  <a:srgbClr val="FFFFFF"/>
                </a:solidFill>
                <a:latin typeface="PT Serif"/>
                <a:cs typeface="PT Serif"/>
              </a:rPr>
              <a:t>Leader</a:t>
            </a:r>
            <a:endParaRPr sz="1893">
              <a:latin typeface="PT Serif"/>
              <a:cs typeface="PT Serif"/>
            </a:endParaRPr>
          </a:p>
        </p:txBody>
      </p:sp>
      <p:sp>
        <p:nvSpPr>
          <p:cNvPr id="22" name="Rectangle 21">
            <a:extLst>
              <a:ext uri="{FF2B5EF4-FFF2-40B4-BE49-F238E27FC236}">
                <a16:creationId xmlns:a16="http://schemas.microsoft.com/office/drawing/2014/main" id="{6B7383F8-CAE1-6E48-BB56-C59B88707B45}"/>
              </a:ext>
            </a:extLst>
          </p:cNvPr>
          <p:cNvSpPr/>
          <p:nvPr/>
        </p:nvSpPr>
        <p:spPr>
          <a:xfrm>
            <a:off x="585626" y="685800"/>
            <a:ext cx="5054885" cy="549924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A65263-290D-3F43-85AA-A348061572A1}"/>
              </a:ext>
            </a:extLst>
          </p:cNvPr>
          <p:cNvSpPr/>
          <p:nvPr/>
        </p:nvSpPr>
        <p:spPr>
          <a:xfrm>
            <a:off x="685800" y="698643"/>
            <a:ext cx="4874491" cy="5486400"/>
          </a:xfrm>
          <a:prstGeom prst="rect">
            <a:avLst/>
          </a:prstGeom>
        </p:spPr>
        <p:txBody>
          <a:bodyPr wrap="square" anchor="ctr">
            <a:noAutofit/>
          </a:bodyPr>
          <a:lstStyle/>
          <a:p>
            <a:pPr algn="ctr">
              <a:spcBef>
                <a:spcPts val="500"/>
              </a:spcBef>
              <a:spcAft>
                <a:spcPts val="500"/>
              </a:spcAft>
            </a:pPr>
            <a:r>
              <a:rPr lang="en-US" sz="2400" i="1"/>
              <a:t>Scaled Agile Framework for Lean Enterprise (SAFe)</a:t>
            </a:r>
            <a:endParaRPr lang="en-US" sz="2400">
              <a:solidFill>
                <a:srgbClr val="00B0F0"/>
              </a:solidFill>
              <a:latin typeface="PT Serif" panose="020A0603040505020204" pitchFamily="18" charset="77"/>
            </a:endParaRPr>
          </a:p>
          <a:p>
            <a:pPr algn="ctr">
              <a:spcBef>
                <a:spcPts val="500"/>
              </a:spcBef>
              <a:spcAft>
                <a:spcPts val="500"/>
              </a:spcAft>
            </a:pPr>
            <a:endParaRPr lang="en-US">
              <a:solidFill>
                <a:srgbClr val="00B0F0"/>
              </a:solidFill>
              <a:latin typeface="PT Serif" panose="020A0603040505020204" pitchFamily="18" charset="77"/>
            </a:endParaRPr>
          </a:p>
          <a:p>
            <a:pPr algn="ctr">
              <a:spcBef>
                <a:spcPts val="500"/>
              </a:spcBef>
              <a:spcAft>
                <a:spcPts val="500"/>
              </a:spcAft>
            </a:pPr>
            <a:endParaRPr lang="en-US">
              <a:solidFill>
                <a:srgbClr val="00B0F0"/>
              </a:solidFill>
              <a:latin typeface="PT Serif" panose="020A0603040505020204" pitchFamily="18" charset="77"/>
            </a:endParaRPr>
          </a:p>
          <a:p>
            <a:pPr algn="ctr">
              <a:spcBef>
                <a:spcPts val="500"/>
              </a:spcBef>
              <a:spcAft>
                <a:spcPts val="500"/>
              </a:spcAft>
            </a:pPr>
            <a:endParaRPr lang="en-US">
              <a:solidFill>
                <a:srgbClr val="00B0F0"/>
              </a:solidFill>
              <a:latin typeface="PT Serif" panose="020A0603040505020204" pitchFamily="18" charset="77"/>
            </a:endParaRPr>
          </a:p>
          <a:p>
            <a:pPr algn="ctr">
              <a:spcBef>
                <a:spcPts val="500"/>
              </a:spcBef>
              <a:spcAft>
                <a:spcPts val="500"/>
              </a:spcAft>
            </a:pPr>
            <a:r>
              <a:rPr lang="en-US">
                <a:solidFill>
                  <a:srgbClr val="00B0F0"/>
                </a:solidFill>
                <a:latin typeface="PT Serif" panose="020A0603040505020204" pitchFamily="18" charset="77"/>
              </a:rPr>
              <a:t>“</a:t>
            </a:r>
            <a:r>
              <a:rPr lang="en-US" i="1">
                <a:solidFill>
                  <a:schemeClr val="tx1">
                    <a:lumMod val="50000"/>
                    <a:lumOff val="50000"/>
                  </a:schemeClr>
                </a:solidFill>
              </a:rPr>
              <a:t>a </a:t>
            </a:r>
            <a:r>
              <a:rPr lang="en-US" i="1"/>
              <a:t>methodology</a:t>
            </a:r>
            <a:r>
              <a:rPr lang="en-US" i="1">
                <a:solidFill>
                  <a:schemeClr val="tx1">
                    <a:lumMod val="50000"/>
                    <a:lumOff val="50000"/>
                  </a:schemeClr>
                </a:solidFill>
              </a:rPr>
              <a:t> and </a:t>
            </a:r>
            <a:r>
              <a:rPr lang="en-US" i="1"/>
              <a:t>knowledge base </a:t>
            </a:r>
            <a:r>
              <a:rPr lang="en-US" i="1">
                <a:solidFill>
                  <a:schemeClr val="tx1">
                    <a:lumMod val="50000"/>
                    <a:lumOff val="50000"/>
                  </a:schemeClr>
                </a:solidFill>
              </a:rPr>
              <a:t>of integrated principles, practices, and competencies for </a:t>
            </a:r>
            <a:r>
              <a:rPr lang="en-US" i="1"/>
              <a:t>Lean</a:t>
            </a:r>
            <a:r>
              <a:rPr lang="en-US" i="1">
                <a:solidFill>
                  <a:schemeClr val="tx1">
                    <a:lumMod val="50000"/>
                    <a:lumOff val="50000"/>
                  </a:schemeClr>
                </a:solidFill>
              </a:rPr>
              <a:t>, </a:t>
            </a:r>
            <a:r>
              <a:rPr lang="en-US" i="1"/>
              <a:t>Agile</a:t>
            </a:r>
            <a:r>
              <a:rPr lang="en-US" i="1">
                <a:solidFill>
                  <a:schemeClr val="tx1">
                    <a:lumMod val="50000"/>
                    <a:lumOff val="50000"/>
                  </a:schemeClr>
                </a:solidFill>
              </a:rPr>
              <a:t>, and </a:t>
            </a:r>
            <a:r>
              <a:rPr lang="en-US" i="1"/>
              <a:t>DevOps</a:t>
            </a:r>
            <a:r>
              <a:rPr lang="en-US" i="1">
                <a:solidFill>
                  <a:schemeClr val="tx1">
                    <a:lumMod val="50000"/>
                    <a:lumOff val="50000"/>
                  </a:schemeClr>
                </a:solidFill>
              </a:rPr>
              <a:t> designed and adapted for the needs of </a:t>
            </a:r>
            <a:r>
              <a:rPr lang="en-US" i="1"/>
              <a:t>enterprise</a:t>
            </a:r>
            <a:r>
              <a:rPr lang="en-US" i="1">
                <a:solidFill>
                  <a:schemeClr val="tx1">
                    <a:lumMod val="50000"/>
                    <a:lumOff val="50000"/>
                  </a:schemeClr>
                </a:solidFill>
              </a:rPr>
              <a:t> </a:t>
            </a:r>
            <a:r>
              <a:rPr lang="en-US" i="1"/>
              <a:t>businesses</a:t>
            </a:r>
            <a:r>
              <a:rPr lang="en-US">
                <a:solidFill>
                  <a:srgbClr val="00B0F0"/>
                </a:solidFill>
                <a:latin typeface="PT Serif" panose="020A0603040505020204" pitchFamily="18" charset="77"/>
              </a:rPr>
              <a:t>”</a:t>
            </a:r>
          </a:p>
          <a:p>
            <a:pPr algn="ctr">
              <a:spcBef>
                <a:spcPts val="500"/>
              </a:spcBef>
              <a:spcAft>
                <a:spcPts val="500"/>
              </a:spcAft>
            </a:pPr>
            <a:endParaRPr lang="en-US">
              <a:solidFill>
                <a:srgbClr val="00B0F0"/>
              </a:solidFill>
              <a:latin typeface="PT Serif" panose="020A0603040505020204" pitchFamily="18" charset="77"/>
            </a:endParaRPr>
          </a:p>
        </p:txBody>
      </p:sp>
      <p:sp>
        <p:nvSpPr>
          <p:cNvPr id="3" name="Rectangle 2">
            <a:extLst>
              <a:ext uri="{FF2B5EF4-FFF2-40B4-BE49-F238E27FC236}">
                <a16:creationId xmlns:a16="http://schemas.microsoft.com/office/drawing/2014/main" id="{68CADB5A-DAB7-B646-A42E-6ED110312579}"/>
              </a:ext>
            </a:extLst>
          </p:cNvPr>
          <p:cNvSpPr/>
          <p:nvPr/>
        </p:nvSpPr>
        <p:spPr>
          <a:xfrm>
            <a:off x="9037529" y="5029200"/>
            <a:ext cx="2811571" cy="800219"/>
          </a:xfrm>
          <a:prstGeom prst="rect">
            <a:avLst/>
          </a:prstGeom>
        </p:spPr>
        <p:txBody>
          <a:bodyPr wrap="square">
            <a:spAutoFit/>
          </a:bodyPr>
          <a:lstStyle/>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Sustain and Improve</a:t>
            </a:r>
          </a:p>
          <a:p>
            <a:pPr marL="29368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DevOps &amp; Continuous Delivery</a:t>
            </a:r>
          </a:p>
          <a:p>
            <a:pPr marL="29368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Metrics &amp; Maturity Models</a:t>
            </a:r>
          </a:p>
        </p:txBody>
      </p:sp>
      <p:cxnSp>
        <p:nvCxnSpPr>
          <p:cNvPr id="10" name="Straight Connector 9">
            <a:extLst>
              <a:ext uri="{FF2B5EF4-FFF2-40B4-BE49-F238E27FC236}">
                <a16:creationId xmlns:a16="http://schemas.microsoft.com/office/drawing/2014/main" id="{49231E27-9FE2-E44B-9E9D-5F57317752F8}"/>
              </a:ext>
            </a:extLst>
          </p:cNvPr>
          <p:cNvCxnSpPr>
            <a:cxnSpLocks/>
          </p:cNvCxnSpPr>
          <p:nvPr/>
        </p:nvCxnSpPr>
        <p:spPr>
          <a:xfrm>
            <a:off x="6748812" y="5041013"/>
            <a:ext cx="4838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FC0E2-D479-4649-9C9C-4BC6D0088720}"/>
              </a:ext>
            </a:extLst>
          </p:cNvPr>
          <p:cNvCxnSpPr>
            <a:cxnSpLocks/>
          </p:cNvCxnSpPr>
          <p:nvPr/>
        </p:nvCxnSpPr>
        <p:spPr>
          <a:xfrm>
            <a:off x="6712721" y="2954961"/>
            <a:ext cx="4838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BF74719-D4B8-E64C-9433-DCCD7756917C}"/>
              </a:ext>
            </a:extLst>
          </p:cNvPr>
          <p:cNvSpPr/>
          <p:nvPr/>
        </p:nvSpPr>
        <p:spPr>
          <a:xfrm>
            <a:off x="6363223" y="1328468"/>
            <a:ext cx="5828778" cy="3514465"/>
          </a:xfrm>
          <a:prstGeom prst="rect">
            <a:avLst/>
          </a:prstGeom>
        </p:spPr>
        <p:txBody>
          <a:bodyPr wrap="square">
            <a:noAutofit/>
          </a:bodyPr>
          <a:lstStyle/>
          <a:p>
            <a:pPr marL="7938">
              <a:spcAft>
                <a:spcPts val="600"/>
              </a:spcAft>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The Tipping Point</a:t>
            </a:r>
          </a:p>
          <a:p>
            <a:pPr marL="7938">
              <a:spcAft>
                <a:spcPts val="600"/>
              </a:spcAft>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Build the Coalition</a:t>
            </a:r>
          </a:p>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Define the Guiding Vision</a:t>
            </a:r>
          </a:p>
          <a:p>
            <a:pPr marL="293688" indent="-285750">
              <a:tabLst>
                <a:tab pos="271463" algn="l"/>
              </a:tabLst>
            </a:pPr>
            <a:r>
              <a:rPr lang="en-US" sz="16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spc="-18">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Agile </a:t>
            </a:r>
            <a:r>
              <a:rPr lang="en-US" sz="1400" i="1" spc="-23">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Framework</a:t>
            </a:r>
          </a:p>
          <a:p>
            <a:pPr marL="293688" indent="-285750">
              <a:spcAft>
                <a:spcPts val="600"/>
              </a:spcAft>
              <a:tabLst>
                <a:tab pos="271463" algn="l"/>
              </a:tabLst>
            </a:pPr>
            <a:endParaRPr lang="en-US" sz="8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endParaRPr>
          </a:p>
          <a:p>
            <a:pPr marL="293688" indent="-285750">
              <a:spcAft>
                <a:spcPts val="600"/>
              </a:spcAft>
              <a:tabLst>
                <a:tab pos="271463" algn="l"/>
              </a:tabLst>
            </a:pPr>
            <a:endParaRPr lang="en-US" sz="8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endParaRPr>
          </a:p>
          <a:p>
            <a:pPr marL="7938">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Communicate and Begin Training</a:t>
            </a:r>
          </a:p>
          <a:p>
            <a:pPr marL="7938">
              <a:tabLst>
                <a:tab pos="271463" algn="l"/>
              </a:tabLst>
            </a:pPr>
            <a:r>
              <a:rPr lang="en-US"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t>
            </a: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Agile Training </a:t>
            </a:r>
            <a:endParaRPr lang="en-US" sz="1600" spc="-5">
              <a:latin typeface="Calibri Light" panose="020F0302020204030204" pitchFamily="34" charset="0"/>
              <a:ea typeface="Helvetica Neue" panose="02000503000000020004" pitchFamily="2" charset="0"/>
              <a:cs typeface="Calibri Light" panose="020F0302020204030204" pitchFamily="34" charset="0"/>
            </a:endParaRPr>
          </a:p>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Empower Teams</a:t>
            </a:r>
          </a:p>
          <a:p>
            <a:pPr marL="7938" indent="-285750">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 Agile Tooling</a:t>
            </a:r>
          </a:p>
          <a:p>
            <a:pPr marL="7938" indent="-285750">
              <a:spcBef>
                <a:spcPts val="600"/>
              </a:spcBef>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 NFR Catalog &amp; Quality Gates </a:t>
            </a:r>
          </a:p>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	Launch Agile Release Train</a:t>
            </a:r>
            <a:endParaRPr lang="en-US"/>
          </a:p>
        </p:txBody>
      </p:sp>
      <p:sp>
        <p:nvSpPr>
          <p:cNvPr id="12" name="Rectangle 11">
            <a:extLst>
              <a:ext uri="{FF2B5EF4-FFF2-40B4-BE49-F238E27FC236}">
                <a16:creationId xmlns:a16="http://schemas.microsoft.com/office/drawing/2014/main" id="{0652D865-49ED-074B-AE28-D2B2FE33922A}"/>
              </a:ext>
            </a:extLst>
          </p:cNvPr>
          <p:cNvSpPr/>
          <p:nvPr/>
        </p:nvSpPr>
        <p:spPr>
          <a:xfrm>
            <a:off x="6655960" y="5021770"/>
            <a:ext cx="2363862" cy="584775"/>
          </a:xfrm>
          <a:prstGeom prst="rect">
            <a:avLst/>
          </a:prstGeom>
        </p:spPr>
        <p:txBody>
          <a:bodyPr wrap="square">
            <a:spAutoFit/>
          </a:bodyPr>
          <a:lstStyle/>
          <a:p>
            <a:pPr marL="7938">
              <a:spcBef>
                <a:spcPts val="600"/>
              </a:spcBef>
              <a:tabLst>
                <a:tab pos="271463" algn="l"/>
              </a:tabLst>
            </a:pPr>
            <a:r>
              <a:rPr lang="en-US" spc="-5">
                <a:latin typeface="Calibri Light" panose="020F0302020204030204" pitchFamily="34" charset="0"/>
                <a:ea typeface="Helvetica Neue" panose="02000503000000020004" pitchFamily="2" charset="0"/>
                <a:cs typeface="Calibri Light" panose="020F0302020204030204" pitchFamily="34" charset="0"/>
              </a:rPr>
              <a:t>Extend to Portfolio </a:t>
            </a:r>
          </a:p>
          <a:p>
            <a:pPr marL="7938">
              <a:tabLst>
                <a:tab pos="271463" algn="l"/>
              </a:tabLst>
            </a:pPr>
            <a:r>
              <a:rPr lang="en-US" sz="1400" i="1">
                <a:solidFill>
                  <a:schemeClr val="tx1">
                    <a:lumMod val="50000"/>
                    <a:lumOff val="50000"/>
                  </a:schemeClr>
                </a:solidFill>
                <a:latin typeface="Calibri Light" panose="020F0302020204030204" pitchFamily="34" charset="0"/>
                <a:ea typeface="Helvetica Neue" panose="02000503000000020004" pitchFamily="2" charset="0"/>
                <a:cs typeface="Calibri Light" panose="020F0302020204030204" pitchFamily="34" charset="0"/>
              </a:rPr>
              <a:t>- Agile Product Management </a:t>
            </a:r>
            <a:endParaRPr lang="en-US" sz="1400"/>
          </a:p>
        </p:txBody>
      </p:sp>
      <p:cxnSp>
        <p:nvCxnSpPr>
          <p:cNvPr id="18" name="Straight Connector 17">
            <a:extLst>
              <a:ext uri="{FF2B5EF4-FFF2-40B4-BE49-F238E27FC236}">
                <a16:creationId xmlns:a16="http://schemas.microsoft.com/office/drawing/2014/main" id="{79C4973A-00DB-E84C-BDCC-69FA09E20DCD}"/>
              </a:ext>
            </a:extLst>
          </p:cNvPr>
          <p:cNvCxnSpPr>
            <a:cxnSpLocks/>
          </p:cNvCxnSpPr>
          <p:nvPr/>
        </p:nvCxnSpPr>
        <p:spPr>
          <a:xfrm>
            <a:off x="6709303" y="1318101"/>
            <a:ext cx="4838700"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495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D4F89F-6299-A546-A8BE-62B9DD5D651C}"/>
              </a:ext>
            </a:extLst>
          </p:cNvPr>
          <p:cNvSpPr/>
          <p:nvPr/>
        </p:nvSpPr>
        <p:spPr>
          <a:xfrm>
            <a:off x="0" y="1"/>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orizontal Scroll 7">
            <a:extLst>
              <a:ext uri="{FF2B5EF4-FFF2-40B4-BE49-F238E27FC236}">
                <a16:creationId xmlns:a16="http://schemas.microsoft.com/office/drawing/2014/main" id="{7F8DE681-894B-9B4E-869C-04DDE2A15AB6}"/>
              </a:ext>
            </a:extLst>
          </p:cNvPr>
          <p:cNvSpPr/>
          <p:nvPr/>
        </p:nvSpPr>
        <p:spPr>
          <a:xfrm>
            <a:off x="438017" y="1107298"/>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Plans informed by SAFe process definition, implementation guidance and training materials</a:t>
            </a:r>
            <a:endParaRPr lang="en-US" spc="10">
              <a:solidFill>
                <a:schemeClr val="bg1"/>
              </a:solidFill>
              <a:latin typeface="PT Serif"/>
              <a:cs typeface="Calibri Light" panose="020F0302020204030204" pitchFamily="34" charset="0"/>
            </a:endParaRPr>
          </a:p>
        </p:txBody>
      </p:sp>
      <p:sp>
        <p:nvSpPr>
          <p:cNvPr id="11" name="Content Placeholder 2">
            <a:extLst>
              <a:ext uri="{FF2B5EF4-FFF2-40B4-BE49-F238E27FC236}">
                <a16:creationId xmlns:a16="http://schemas.microsoft.com/office/drawing/2014/main" id="{01EEBD35-430E-114B-86B7-C9B45CD9EA1A}"/>
              </a:ext>
            </a:extLst>
          </p:cNvPr>
          <p:cNvSpPr txBox="1">
            <a:spLocks/>
          </p:cNvSpPr>
          <p:nvPr/>
        </p:nvSpPr>
        <p:spPr>
          <a:xfrm>
            <a:off x="556684" y="1141404"/>
            <a:ext cx="5626402" cy="4954596"/>
          </a:xfrm>
        </p:spPr>
        <p:txBody>
          <a:bodyPr numCol="2">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solidFill>
                <a:schemeClr val="bg1">
                  <a:lumMod val="25000"/>
                </a:schemeClr>
              </a:solidFill>
              <a:latin typeface="Calibri Light" panose="020F0302020204030204" pitchFamily="34" charset="0"/>
              <a:cs typeface="Calibri Light" panose="020F0302020204030204" pitchFamily="34" charset="0"/>
            </a:endParaRPr>
          </a:p>
        </p:txBody>
      </p:sp>
      <p:sp>
        <p:nvSpPr>
          <p:cNvPr id="17" name="object 6">
            <a:extLst>
              <a:ext uri="{FF2B5EF4-FFF2-40B4-BE49-F238E27FC236}">
                <a16:creationId xmlns:a16="http://schemas.microsoft.com/office/drawing/2014/main" id="{ACE97382-EAEE-C143-8071-7235821B8315}"/>
              </a:ext>
            </a:extLst>
          </p:cNvPr>
          <p:cNvSpPr txBox="1"/>
          <p:nvPr/>
        </p:nvSpPr>
        <p:spPr>
          <a:xfrm>
            <a:off x="457200" y="309580"/>
            <a:ext cx="7618934"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Scaled Agile Framework for Lean Enterprise (SAFe)</a:t>
            </a:r>
            <a:endParaRPr sz="2400" i="1" spc="-26">
              <a:solidFill>
                <a:srgbClr val="0070C0"/>
              </a:solidFill>
              <a:latin typeface="PT Serif" panose="020A0603040505020204" pitchFamily="18" charset="77"/>
              <a:cs typeface="Calibri Light" panose="020F0302020204030204" pitchFamily="34" charset="0"/>
            </a:endParaRPr>
          </a:p>
        </p:txBody>
      </p:sp>
      <p:pic>
        <p:nvPicPr>
          <p:cNvPr id="9" name="Picture 8">
            <a:extLst>
              <a:ext uri="{FF2B5EF4-FFF2-40B4-BE49-F238E27FC236}">
                <a16:creationId xmlns:a16="http://schemas.microsoft.com/office/drawing/2014/main" id="{65AE7726-EA83-0044-A80E-1646CAAF598C}"/>
              </a:ext>
            </a:extLst>
          </p:cNvPr>
          <p:cNvPicPr>
            <a:picLocks noChangeAspect="1"/>
          </p:cNvPicPr>
          <p:nvPr/>
        </p:nvPicPr>
        <p:blipFill>
          <a:blip r:embed="rId2"/>
          <a:stretch>
            <a:fillRect/>
          </a:stretch>
        </p:blipFill>
        <p:spPr>
          <a:xfrm>
            <a:off x="1259750" y="1958975"/>
            <a:ext cx="9537205" cy="4899025"/>
          </a:xfrm>
          <a:prstGeom prst="rect">
            <a:avLst/>
          </a:prstGeom>
        </p:spPr>
      </p:pic>
    </p:spTree>
    <p:extLst>
      <p:ext uri="{BB962C8B-B14F-4D97-AF65-F5344CB8AC3E}">
        <p14:creationId xmlns:p14="http://schemas.microsoft.com/office/powerpoint/2010/main" val="736116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BC9F157-50D0-1741-8155-CC3EE76593D1}"/>
              </a:ext>
            </a:extLst>
          </p:cNvPr>
          <p:cNvGrpSpPr/>
          <p:nvPr/>
        </p:nvGrpSpPr>
        <p:grpSpPr>
          <a:xfrm>
            <a:off x="286268" y="906444"/>
            <a:ext cx="10817560" cy="3648150"/>
            <a:chOff x="286268" y="906444"/>
            <a:chExt cx="10817560" cy="3648150"/>
          </a:xfrm>
        </p:grpSpPr>
        <p:sp>
          <p:nvSpPr>
            <p:cNvPr id="56" name="object 56"/>
            <p:cNvSpPr/>
            <p:nvPr/>
          </p:nvSpPr>
          <p:spPr>
            <a:xfrm>
              <a:off x="286268" y="906444"/>
              <a:ext cx="10817560" cy="3648150"/>
            </a:xfrm>
            <a:prstGeom prst="rect">
              <a:avLst/>
            </a:prstGeom>
            <a:blipFill>
              <a:blip r:embed="rId3" cstate="print"/>
              <a:stretch>
                <a:fillRect/>
              </a:stretch>
            </a:blipFill>
          </p:spPr>
          <p:txBody>
            <a:bodyPr wrap="square" lIns="0" tIns="0" rIns="0" bIns="0" rtlCol="0"/>
            <a:lstStyle/>
            <a:p>
              <a:endParaRPr sz="921"/>
            </a:p>
          </p:txBody>
        </p:sp>
        <p:sp>
          <p:nvSpPr>
            <p:cNvPr id="21" name="Rectangle 20">
              <a:extLst>
                <a:ext uri="{FF2B5EF4-FFF2-40B4-BE49-F238E27FC236}">
                  <a16:creationId xmlns:a16="http://schemas.microsoft.com/office/drawing/2014/main" id="{AF0CF75A-A10F-9B48-9BF3-56624FFE6E16}"/>
                </a:ext>
              </a:extLst>
            </p:cNvPr>
            <p:cNvSpPr/>
            <p:nvPr/>
          </p:nvSpPr>
          <p:spPr>
            <a:xfrm>
              <a:off x="3368488" y="1472453"/>
              <a:ext cx="625288" cy="52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bject 6"/>
          <p:cNvSpPr txBox="1"/>
          <p:nvPr/>
        </p:nvSpPr>
        <p:spPr>
          <a:xfrm>
            <a:off x="457200" y="309580"/>
            <a:ext cx="6671115" cy="376220"/>
          </a:xfrm>
          <a:prstGeom prst="rect">
            <a:avLst/>
          </a:prstGeom>
        </p:spPr>
        <p:txBody>
          <a:bodyPr vert="horz" wrap="square" lIns="0" tIns="6822" rIns="0" bIns="0" rtlCol="0">
            <a:spAutoFit/>
          </a:bodyPr>
          <a:lstStyle/>
          <a:p>
            <a:pPr marL="6497">
              <a:spcBef>
                <a:spcPts val="54"/>
              </a:spcBef>
            </a:pPr>
            <a:r>
              <a:rPr lang="en-US" sz="2400" i="1" spc="-26">
                <a:solidFill>
                  <a:srgbClr val="0070C0"/>
                </a:solidFill>
                <a:latin typeface="PT Serif" panose="020A0603040505020204" pitchFamily="18" charset="77"/>
                <a:cs typeface="Calibri Light" panose="020F0302020204030204" pitchFamily="34" charset="0"/>
              </a:rPr>
              <a:t>“</a:t>
            </a:r>
            <a:r>
              <a:rPr sz="2400" i="1" spc="-26">
                <a:solidFill>
                  <a:srgbClr val="0070C0"/>
                </a:solidFill>
                <a:latin typeface="PT Serif" panose="020A0603040505020204" pitchFamily="18" charset="77"/>
                <a:cs typeface="Calibri Light" panose="020F0302020204030204" pitchFamily="34" charset="0"/>
              </a:rPr>
              <a:t>Fast Track</a:t>
            </a:r>
            <a:r>
              <a:rPr lang="en-US" sz="2400" i="1" spc="-26">
                <a:solidFill>
                  <a:srgbClr val="0070C0"/>
                </a:solidFill>
                <a:latin typeface="PT Serif" panose="020A0603040505020204" pitchFamily="18" charset="77"/>
                <a:cs typeface="Calibri Light" panose="020F0302020204030204" pitchFamily="34" charset="0"/>
              </a:rPr>
              <a:t>” Agile Implementation </a:t>
            </a:r>
            <a:r>
              <a:rPr sz="2400" i="1" spc="-26">
                <a:solidFill>
                  <a:srgbClr val="0070C0"/>
                </a:solidFill>
                <a:latin typeface="PT Serif" panose="020A0603040505020204" pitchFamily="18" charset="77"/>
                <a:cs typeface="Calibri Light" panose="020F0302020204030204" pitchFamily="34" charset="0"/>
              </a:rPr>
              <a:t>Roadmap</a:t>
            </a:r>
          </a:p>
        </p:txBody>
      </p:sp>
      <p:sp>
        <p:nvSpPr>
          <p:cNvPr id="7" name="object 7"/>
          <p:cNvSpPr txBox="1"/>
          <p:nvPr/>
        </p:nvSpPr>
        <p:spPr>
          <a:xfrm>
            <a:off x="876300" y="5233905"/>
            <a:ext cx="2503714" cy="1633360"/>
          </a:xfrm>
          <a:prstGeom prst="rect">
            <a:avLst/>
          </a:prstGeom>
        </p:spPr>
        <p:txBody>
          <a:bodyPr vert="horz" wrap="square" lIns="0" tIns="6822" rIns="0" bIns="0" rtlCol="0">
            <a:spAutoFit/>
          </a:bodyPr>
          <a:lstStyle/>
          <a:p>
            <a:pPr marL="153337" marR="52628" indent="-147164">
              <a:lnSpc>
                <a:spcPct val="104500"/>
              </a:lnSpc>
              <a:spcBef>
                <a:spcPts val="3"/>
              </a:spcBef>
            </a:pPr>
            <a:r>
              <a:rPr sz="1050" b="1" spc="5">
                <a:latin typeface="PT Serif"/>
              </a:rPr>
              <a:t>Empower </a:t>
            </a:r>
            <a:r>
              <a:rPr lang="en-US" sz="1050" b="1" spc="5">
                <a:latin typeface="PT Serif"/>
              </a:rPr>
              <a:t>Teams</a:t>
            </a:r>
            <a:endParaRPr lang="en-US" sz="500" spc="23">
              <a:solidFill>
                <a:srgbClr val="649792"/>
              </a:solidFill>
              <a:latin typeface="PT Sans"/>
              <a:cs typeface="PT Sans"/>
            </a:endParaRPr>
          </a:p>
          <a:p>
            <a:pPr marL="7938">
              <a:spcBef>
                <a:spcPts val="742"/>
              </a:spcBef>
            </a:pPr>
            <a:r>
              <a:rPr lang="en-US" sz="900" spc="23">
                <a:solidFill>
                  <a:srgbClr val="0092E4"/>
                </a:solidFill>
                <a:latin typeface="PT Sans"/>
              </a:rPr>
              <a:t>ORGANIZE AND ENABLE TEAMS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Defined </a:t>
            </a:r>
            <a:r>
              <a:rPr lang="en-US" sz="1000" spc="20">
                <a:solidFill>
                  <a:srgbClr val="404248"/>
                </a:solidFill>
                <a:latin typeface="PT Serif"/>
                <a:cs typeface="PT Serif"/>
              </a:rPr>
              <a:t>Processes</a:t>
            </a:r>
            <a:r>
              <a:rPr lang="en-US" sz="1000" spc="18">
                <a:solidFill>
                  <a:srgbClr val="404248"/>
                </a:solidFill>
                <a:latin typeface="PT Serif"/>
                <a:cs typeface="PT Serif"/>
              </a:rPr>
              <a:t> &amp; Configure  Tools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Continue training</a:t>
            </a:r>
          </a:p>
          <a:p>
            <a:pPr marL="6497" marR="2599">
              <a:lnSpc>
                <a:spcPct val="132100"/>
              </a:lnSpc>
              <a:spcBef>
                <a:spcPts val="46"/>
              </a:spcBef>
            </a:pPr>
            <a:r>
              <a:rPr lang="en-US" sz="1000" b="1" i="1" spc="20">
                <a:solidFill>
                  <a:srgbClr val="404248"/>
                </a:solidFill>
                <a:latin typeface="PT Serif"/>
                <a:cs typeface="PT Serif"/>
              </a:rPr>
              <a:t>      - SAFe for Product Owners</a:t>
            </a:r>
          </a:p>
          <a:p>
            <a:pPr marL="6497" marR="2599">
              <a:lnSpc>
                <a:spcPct val="132100"/>
              </a:lnSpc>
              <a:spcBef>
                <a:spcPts val="46"/>
              </a:spcBef>
            </a:pPr>
            <a:r>
              <a:rPr lang="en-US" sz="1000" b="1" i="1">
                <a:latin typeface="PT Serif"/>
                <a:cs typeface="PT Serif"/>
              </a:rPr>
              <a:t>      - SAFe for Scrum Masters</a:t>
            </a:r>
          </a:p>
          <a:p>
            <a:pPr marL="6497" marR="2599">
              <a:lnSpc>
                <a:spcPct val="132100"/>
              </a:lnSpc>
              <a:spcBef>
                <a:spcPts val="46"/>
              </a:spcBef>
            </a:pPr>
            <a:r>
              <a:rPr lang="en-US" sz="1000" b="1" i="1">
                <a:latin typeface="PT Serif"/>
                <a:cs typeface="PT Serif"/>
              </a:rPr>
              <a:t>      - SAFe for Teams</a:t>
            </a:r>
          </a:p>
          <a:p>
            <a:pPr marL="7938">
              <a:spcBef>
                <a:spcPts val="742"/>
              </a:spcBef>
            </a:pPr>
            <a:endParaRPr lang="en-US" sz="800" spc="23">
              <a:solidFill>
                <a:srgbClr val="0092E4"/>
              </a:solidFill>
              <a:latin typeface="PT Sans"/>
            </a:endParaRPr>
          </a:p>
        </p:txBody>
      </p:sp>
      <p:sp>
        <p:nvSpPr>
          <p:cNvPr id="12" name="object 12"/>
          <p:cNvSpPr txBox="1"/>
          <p:nvPr/>
        </p:nvSpPr>
        <p:spPr>
          <a:xfrm>
            <a:off x="3467100" y="5221817"/>
            <a:ext cx="2053167" cy="1424649"/>
          </a:xfrm>
          <a:prstGeom prst="rect">
            <a:avLst/>
          </a:prstGeom>
        </p:spPr>
        <p:txBody>
          <a:bodyPr vert="horz" wrap="square" lIns="0" tIns="6822" rIns="0" bIns="0" rtlCol="0">
            <a:spAutoFit/>
          </a:bodyPr>
          <a:lstStyle/>
          <a:p>
            <a:pPr marL="6497">
              <a:spcBef>
                <a:spcPts val="54"/>
              </a:spcBef>
            </a:pPr>
            <a:r>
              <a:rPr lang="en-US" sz="1050" b="1" spc="5">
                <a:latin typeface="PT Serif"/>
                <a:cs typeface="PT Serif"/>
              </a:rPr>
              <a:t>Launch</a:t>
            </a:r>
            <a:endParaRPr lang="en-US" sz="500" spc="20">
              <a:solidFill>
                <a:srgbClr val="FF0000"/>
              </a:solidFill>
              <a:latin typeface="PT Sans"/>
              <a:cs typeface="PT Sans"/>
            </a:endParaRPr>
          </a:p>
          <a:p>
            <a:pPr marL="7938" marR="2599">
              <a:lnSpc>
                <a:spcPct val="103099"/>
              </a:lnSpc>
              <a:spcBef>
                <a:spcPts val="724"/>
              </a:spcBef>
            </a:pPr>
            <a:r>
              <a:rPr lang="en-US" sz="900" spc="23">
                <a:solidFill>
                  <a:srgbClr val="0092E4"/>
                </a:solidFill>
                <a:latin typeface="PT Sans"/>
              </a:rPr>
              <a:t>COACH, INSPECT &amp; ADAPT</a:t>
            </a:r>
            <a:endParaRPr lang="en-US" sz="1000" spc="23">
              <a:solidFill>
                <a:srgbClr val="0092E4"/>
              </a:solidFill>
              <a:latin typeface="PT Sans"/>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Facilitate and coach teams </a:t>
            </a:r>
          </a:p>
          <a:p>
            <a:pPr marL="6497" marR="2599">
              <a:lnSpc>
                <a:spcPct val="132100"/>
              </a:lnSpc>
              <a:spcBef>
                <a:spcPts val="46"/>
              </a:spcBef>
            </a:pPr>
            <a:r>
              <a:rPr lang="en-US" sz="1000" spc="18">
                <a:solidFill>
                  <a:srgbClr val="404248"/>
                </a:solidFill>
                <a:latin typeface="PT Serif"/>
                <a:cs typeface="PT Serif"/>
              </a:rPr>
              <a:t>     on org-wide rollout</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Inspect and Adapt each sprint and release </a:t>
            </a:r>
            <a:endParaRPr lang="en-US" sz="1000">
              <a:latin typeface="PT Serif"/>
              <a:cs typeface="PT Serif"/>
            </a:endParaRPr>
          </a:p>
          <a:p>
            <a:pPr marL="7938" marR="2599">
              <a:lnSpc>
                <a:spcPct val="103099"/>
              </a:lnSpc>
              <a:spcBef>
                <a:spcPts val="724"/>
              </a:spcBef>
            </a:pPr>
            <a:endParaRPr sz="800" spc="23">
              <a:solidFill>
                <a:srgbClr val="0092E4"/>
              </a:solidFill>
              <a:latin typeface="PT Sans"/>
            </a:endParaRPr>
          </a:p>
        </p:txBody>
      </p:sp>
      <p:sp>
        <p:nvSpPr>
          <p:cNvPr id="30" name="object 30"/>
          <p:cNvSpPr/>
          <p:nvPr/>
        </p:nvSpPr>
        <p:spPr>
          <a:xfrm>
            <a:off x="3519917" y="4698806"/>
            <a:ext cx="513240" cy="416229"/>
          </a:xfrm>
          <a:prstGeom prst="rect">
            <a:avLst/>
          </a:prstGeom>
          <a:blipFill>
            <a:blip r:embed="rId4" cstate="print">
              <a:grayscl/>
            </a:blip>
            <a:stretch>
              <a:fillRect/>
            </a:stretch>
          </a:blipFill>
        </p:spPr>
        <p:txBody>
          <a:bodyPr wrap="square" lIns="0" tIns="0" rIns="0" bIns="0" rtlCol="0"/>
          <a:lstStyle/>
          <a:p>
            <a:endParaRPr sz="921"/>
          </a:p>
        </p:txBody>
      </p:sp>
      <p:sp>
        <p:nvSpPr>
          <p:cNvPr id="32" name="object 32"/>
          <p:cNvSpPr/>
          <p:nvPr/>
        </p:nvSpPr>
        <p:spPr>
          <a:xfrm>
            <a:off x="876300" y="4667544"/>
            <a:ext cx="63827" cy="39288"/>
          </a:xfrm>
          <a:custGeom>
            <a:avLst/>
            <a:gdLst/>
            <a:ahLst/>
            <a:cxnLst/>
            <a:rect l="l" t="t" r="r" b="b"/>
            <a:pathLst>
              <a:path w="88900" h="63500">
                <a:moveTo>
                  <a:pt x="6452" y="0"/>
                </a:moveTo>
                <a:lnTo>
                  <a:pt x="0" y="10019"/>
                </a:lnTo>
                <a:lnTo>
                  <a:pt x="82144" y="62982"/>
                </a:lnTo>
                <a:lnTo>
                  <a:pt x="88610" y="52963"/>
                </a:lnTo>
                <a:lnTo>
                  <a:pt x="6452" y="0"/>
                </a:lnTo>
                <a:close/>
              </a:path>
            </a:pathLst>
          </a:custGeom>
          <a:solidFill>
            <a:schemeClr val="tx1">
              <a:lumMod val="50000"/>
              <a:lumOff val="50000"/>
            </a:schemeClr>
          </a:solidFill>
        </p:spPr>
        <p:txBody>
          <a:bodyPr wrap="square" lIns="0" tIns="0" rIns="0" bIns="0" rtlCol="0"/>
          <a:lstStyle/>
          <a:p>
            <a:endParaRPr sz="921"/>
          </a:p>
        </p:txBody>
      </p:sp>
      <p:sp>
        <p:nvSpPr>
          <p:cNvPr id="33" name="object 33"/>
          <p:cNvSpPr/>
          <p:nvPr/>
        </p:nvSpPr>
        <p:spPr>
          <a:xfrm>
            <a:off x="1252336" y="4653198"/>
            <a:ext cx="65194" cy="53038"/>
          </a:xfrm>
          <a:custGeom>
            <a:avLst/>
            <a:gdLst/>
            <a:ahLst/>
            <a:cxnLst/>
            <a:rect l="l" t="t" r="r" b="b"/>
            <a:pathLst>
              <a:path w="90804" h="85725">
                <a:moveTo>
                  <a:pt x="82157" y="0"/>
                </a:moveTo>
                <a:lnTo>
                  <a:pt x="0" y="76811"/>
                </a:lnTo>
                <a:lnTo>
                  <a:pt x="8141" y="85521"/>
                </a:lnTo>
                <a:lnTo>
                  <a:pt x="90299" y="8710"/>
                </a:lnTo>
                <a:lnTo>
                  <a:pt x="82157" y="0"/>
                </a:lnTo>
                <a:close/>
              </a:path>
            </a:pathLst>
          </a:custGeom>
          <a:solidFill>
            <a:schemeClr val="tx1">
              <a:lumMod val="50000"/>
              <a:lumOff val="50000"/>
            </a:schemeClr>
          </a:solidFill>
        </p:spPr>
        <p:txBody>
          <a:bodyPr wrap="square" lIns="0" tIns="0" rIns="0" bIns="0" rtlCol="0"/>
          <a:lstStyle/>
          <a:p>
            <a:endParaRPr sz="921"/>
          </a:p>
        </p:txBody>
      </p:sp>
      <p:sp>
        <p:nvSpPr>
          <p:cNvPr id="34" name="object 34"/>
          <p:cNvSpPr/>
          <p:nvPr/>
        </p:nvSpPr>
        <p:spPr>
          <a:xfrm>
            <a:off x="1096406" y="4556733"/>
            <a:ext cx="0" cy="73075"/>
          </a:xfrm>
          <a:custGeom>
            <a:avLst/>
            <a:gdLst/>
            <a:ahLst/>
            <a:cxnLst/>
            <a:rect l="l" t="t" r="r" b="b"/>
            <a:pathLst>
              <a:path h="118109">
                <a:moveTo>
                  <a:pt x="0" y="0"/>
                </a:moveTo>
                <a:lnTo>
                  <a:pt x="0" y="117850"/>
                </a:lnTo>
              </a:path>
            </a:pathLst>
          </a:custGeom>
          <a:ln w="11923">
            <a:solidFill>
              <a:srgbClr val="92BDAE"/>
            </a:solidFill>
          </a:ln>
        </p:spPr>
        <p:txBody>
          <a:bodyPr wrap="square" lIns="0" tIns="0" rIns="0" bIns="0" rtlCol="0"/>
          <a:lstStyle/>
          <a:p>
            <a:endParaRPr sz="921"/>
          </a:p>
        </p:txBody>
      </p:sp>
      <p:sp>
        <p:nvSpPr>
          <p:cNvPr id="35" name="object 35"/>
          <p:cNvSpPr/>
          <p:nvPr/>
        </p:nvSpPr>
        <p:spPr>
          <a:xfrm>
            <a:off x="955653" y="4716320"/>
            <a:ext cx="291047" cy="383586"/>
          </a:xfrm>
          <a:prstGeom prst="rect">
            <a:avLst/>
          </a:prstGeom>
          <a:blipFill>
            <a:blip r:embed="rId5" cstate="print">
              <a:grayscl/>
            </a:blip>
            <a:stretch>
              <a:fillRect/>
            </a:stretch>
          </a:blipFill>
        </p:spPr>
        <p:txBody>
          <a:bodyPr wrap="square" lIns="0" tIns="0" rIns="0" bIns="0" rtlCol="0"/>
          <a:lstStyle/>
          <a:p>
            <a:endParaRPr sz="921"/>
          </a:p>
        </p:txBody>
      </p:sp>
      <p:sp>
        <p:nvSpPr>
          <p:cNvPr id="36" name="object 36"/>
          <p:cNvSpPr/>
          <p:nvPr/>
        </p:nvSpPr>
        <p:spPr>
          <a:xfrm>
            <a:off x="1679004" y="2425562"/>
            <a:ext cx="1013940" cy="0"/>
          </a:xfrm>
          <a:custGeom>
            <a:avLst/>
            <a:gdLst/>
            <a:ahLst/>
            <a:cxnLst/>
            <a:rect l="l" t="t" r="r" b="b"/>
            <a:pathLst>
              <a:path w="1412240">
                <a:moveTo>
                  <a:pt x="0" y="0"/>
                </a:moveTo>
                <a:lnTo>
                  <a:pt x="1411790" y="0"/>
                </a:lnTo>
              </a:path>
            </a:pathLst>
          </a:custGeom>
          <a:ln w="85076">
            <a:solidFill>
              <a:srgbClr val="000000"/>
            </a:solidFill>
          </a:ln>
        </p:spPr>
        <p:txBody>
          <a:bodyPr wrap="square" lIns="0" tIns="0" rIns="0" bIns="0" rtlCol="0"/>
          <a:lstStyle/>
          <a:p>
            <a:endParaRPr sz="921"/>
          </a:p>
        </p:txBody>
      </p:sp>
      <p:sp>
        <p:nvSpPr>
          <p:cNvPr id="37" name="object 37"/>
          <p:cNvSpPr/>
          <p:nvPr/>
        </p:nvSpPr>
        <p:spPr>
          <a:xfrm>
            <a:off x="2665887" y="2346821"/>
            <a:ext cx="158235" cy="157482"/>
          </a:xfrm>
          <a:prstGeom prst="rect">
            <a:avLst/>
          </a:prstGeom>
          <a:blipFill>
            <a:blip r:embed="rId6" cstate="print">
              <a:duotone>
                <a:prstClr val="black"/>
                <a:srgbClr val="D9C3A5">
                  <a:tint val="50000"/>
                  <a:satMod val="180000"/>
                </a:srgbClr>
              </a:duotone>
            </a:blip>
            <a:stretch>
              <a:fillRect/>
            </a:stretch>
          </a:blipFill>
        </p:spPr>
        <p:txBody>
          <a:bodyPr wrap="square" lIns="0" tIns="0" rIns="0" bIns="0" rtlCol="0"/>
          <a:lstStyle/>
          <a:p>
            <a:endParaRPr sz="921"/>
          </a:p>
        </p:txBody>
      </p:sp>
      <p:sp>
        <p:nvSpPr>
          <p:cNvPr id="38" name="object 38"/>
          <p:cNvSpPr/>
          <p:nvPr/>
        </p:nvSpPr>
        <p:spPr>
          <a:xfrm>
            <a:off x="4389430" y="2391314"/>
            <a:ext cx="949659" cy="0"/>
          </a:xfrm>
          <a:custGeom>
            <a:avLst/>
            <a:gdLst/>
            <a:ahLst/>
            <a:cxnLst/>
            <a:rect l="l" t="t" r="r" b="b"/>
            <a:pathLst>
              <a:path w="1322704">
                <a:moveTo>
                  <a:pt x="1322413" y="0"/>
                </a:moveTo>
                <a:lnTo>
                  <a:pt x="0" y="0"/>
                </a:lnTo>
              </a:path>
            </a:pathLst>
          </a:custGeom>
          <a:ln w="85076">
            <a:solidFill>
              <a:srgbClr val="000000"/>
            </a:solidFill>
          </a:ln>
        </p:spPr>
        <p:txBody>
          <a:bodyPr wrap="square" lIns="0" tIns="0" rIns="0" bIns="0" rtlCol="0"/>
          <a:lstStyle/>
          <a:p>
            <a:endParaRPr sz="921"/>
          </a:p>
        </p:txBody>
      </p:sp>
      <p:sp>
        <p:nvSpPr>
          <p:cNvPr id="40" name="object 40"/>
          <p:cNvSpPr/>
          <p:nvPr/>
        </p:nvSpPr>
        <p:spPr>
          <a:xfrm>
            <a:off x="7090068" y="2414163"/>
            <a:ext cx="914552" cy="0"/>
          </a:xfrm>
          <a:custGeom>
            <a:avLst/>
            <a:gdLst/>
            <a:ahLst/>
            <a:cxnLst/>
            <a:rect l="l" t="t" r="r" b="b"/>
            <a:pathLst>
              <a:path w="1273809">
                <a:moveTo>
                  <a:pt x="0" y="0"/>
                </a:moveTo>
                <a:lnTo>
                  <a:pt x="1273376" y="0"/>
                </a:lnTo>
              </a:path>
            </a:pathLst>
          </a:custGeom>
          <a:ln w="85076">
            <a:solidFill>
              <a:srgbClr val="000000"/>
            </a:solidFill>
          </a:ln>
        </p:spPr>
        <p:txBody>
          <a:bodyPr wrap="square" lIns="0" tIns="0" rIns="0" bIns="0" rtlCol="0"/>
          <a:lstStyle/>
          <a:p>
            <a:endParaRPr sz="921"/>
          </a:p>
        </p:txBody>
      </p:sp>
      <p:sp>
        <p:nvSpPr>
          <p:cNvPr id="41" name="object 41"/>
          <p:cNvSpPr/>
          <p:nvPr/>
        </p:nvSpPr>
        <p:spPr>
          <a:xfrm>
            <a:off x="381000" y="1845013"/>
            <a:ext cx="11122479" cy="3042068"/>
          </a:xfrm>
          <a:prstGeom prst="rect">
            <a:avLst/>
          </a:prstGeom>
          <a:blipFill>
            <a:blip r:embed="rId7" cstate="print">
              <a:grayscl/>
            </a:blip>
            <a:stretch>
              <a:fillRect/>
            </a:stretch>
          </a:blipFill>
        </p:spPr>
        <p:txBody>
          <a:bodyPr wrap="square" lIns="0" tIns="0" rIns="0" bIns="0" rtlCol="0"/>
          <a:lstStyle/>
          <a:p>
            <a:endParaRPr sz="921"/>
          </a:p>
        </p:txBody>
      </p:sp>
      <p:sp>
        <p:nvSpPr>
          <p:cNvPr id="42" name="object 42"/>
          <p:cNvSpPr/>
          <p:nvPr/>
        </p:nvSpPr>
        <p:spPr>
          <a:xfrm rot="20631876">
            <a:off x="606002" y="4793410"/>
            <a:ext cx="176437" cy="152828"/>
          </a:xfrm>
          <a:custGeom>
            <a:avLst/>
            <a:gdLst/>
            <a:ahLst/>
            <a:cxnLst/>
            <a:rect l="l" t="t" r="r" b="b"/>
            <a:pathLst>
              <a:path w="245745" h="247015">
                <a:moveTo>
                  <a:pt x="63591" y="0"/>
                </a:moveTo>
                <a:lnTo>
                  <a:pt x="0" y="246460"/>
                </a:lnTo>
                <a:lnTo>
                  <a:pt x="245204" y="178288"/>
                </a:lnTo>
                <a:lnTo>
                  <a:pt x="63591" y="0"/>
                </a:lnTo>
                <a:close/>
              </a:path>
            </a:pathLst>
          </a:custGeom>
          <a:solidFill>
            <a:schemeClr val="bg1">
              <a:lumMod val="50000"/>
            </a:schemeClr>
          </a:solidFill>
        </p:spPr>
        <p:txBody>
          <a:bodyPr wrap="square" lIns="0" tIns="0" rIns="0" bIns="0" rtlCol="0"/>
          <a:lstStyle/>
          <a:p>
            <a:endParaRPr sz="921"/>
          </a:p>
        </p:txBody>
      </p:sp>
      <p:sp>
        <p:nvSpPr>
          <p:cNvPr id="57" name="object 57"/>
          <p:cNvSpPr txBox="1"/>
          <p:nvPr/>
        </p:nvSpPr>
        <p:spPr>
          <a:xfrm>
            <a:off x="8648700" y="2756321"/>
            <a:ext cx="2651133" cy="1212840"/>
          </a:xfrm>
          <a:prstGeom prst="rect">
            <a:avLst/>
          </a:prstGeom>
        </p:spPr>
        <p:txBody>
          <a:bodyPr vert="horz" wrap="square" lIns="0" tIns="325" rIns="0" bIns="0" rtlCol="0">
            <a:spAutoFit/>
          </a:bodyPr>
          <a:lstStyle/>
          <a:p>
            <a:pPr marL="153337" marR="52628" indent="-147164">
              <a:lnSpc>
                <a:spcPct val="104500"/>
              </a:lnSpc>
              <a:spcBef>
                <a:spcPts val="3"/>
              </a:spcBef>
            </a:pPr>
            <a:r>
              <a:rPr lang="en-US" sz="1050" b="1" spc="13">
                <a:latin typeface="PT Serif"/>
                <a:cs typeface="PT Serif"/>
              </a:rPr>
              <a:t>Communicate</a:t>
            </a:r>
            <a:r>
              <a:rPr sz="1050" b="1" spc="13">
                <a:latin typeface="PT Serif"/>
                <a:cs typeface="PT Serif"/>
              </a:rPr>
              <a:t> and</a:t>
            </a:r>
            <a:r>
              <a:rPr lang="en-US" sz="1050" b="1" spc="13">
                <a:latin typeface="PT Serif"/>
                <a:cs typeface="PT Serif"/>
              </a:rPr>
              <a:t> Begin Training</a:t>
            </a:r>
            <a:endParaRPr lang="en-US" sz="600" spc="23">
              <a:solidFill>
                <a:srgbClr val="E38B24"/>
              </a:solidFill>
              <a:latin typeface="PT Sans"/>
              <a:cs typeface="PT Sans"/>
            </a:endParaRPr>
          </a:p>
          <a:p>
            <a:pPr marL="7938" marR="2599">
              <a:lnSpc>
                <a:spcPct val="103099"/>
              </a:lnSpc>
              <a:spcBef>
                <a:spcPts val="724"/>
              </a:spcBef>
            </a:pPr>
            <a:r>
              <a:rPr lang="en-US" sz="1000" spc="23">
                <a:solidFill>
                  <a:srgbClr val="0092E4"/>
                </a:solidFill>
                <a:latin typeface="PT Sans"/>
              </a:rPr>
              <a:t>START BY ENABLING LEADERSHIP</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C</a:t>
            </a:r>
            <a:r>
              <a:rPr lang="en-US" sz="1000" spc="20">
                <a:solidFill>
                  <a:srgbClr val="404248"/>
                </a:solidFill>
                <a:latin typeface="PT Serif"/>
                <a:cs typeface="PT Serif"/>
              </a:rPr>
              <a:t>ommunicate</a:t>
            </a:r>
            <a:r>
              <a:rPr lang="en-US" sz="1000" spc="18">
                <a:solidFill>
                  <a:srgbClr val="404248"/>
                </a:solidFill>
                <a:latin typeface="PT Serif"/>
                <a:cs typeface="PT Serif"/>
              </a:rPr>
              <a:t> vision and</a:t>
            </a:r>
            <a:r>
              <a:rPr lang="en-US" sz="1000" spc="23">
                <a:solidFill>
                  <a:srgbClr val="404248"/>
                </a:solidFill>
                <a:latin typeface="PT Serif"/>
                <a:cs typeface="PT Serif"/>
              </a:rPr>
              <a:t> </a:t>
            </a:r>
            <a:r>
              <a:rPr lang="en-US" sz="1000" spc="18">
                <a:solidFill>
                  <a:srgbClr val="404248"/>
                </a:solidFill>
                <a:latin typeface="PT Serif"/>
                <a:cs typeface="PT Serif"/>
              </a:rPr>
              <a:t>plan</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Begin training: </a:t>
            </a:r>
          </a:p>
          <a:p>
            <a:pPr marL="6497" marR="2599">
              <a:lnSpc>
                <a:spcPct val="132100"/>
              </a:lnSpc>
              <a:spcBef>
                <a:spcPts val="46"/>
              </a:spcBef>
            </a:pPr>
            <a:r>
              <a:rPr lang="en-US" sz="1000" b="1" i="1" spc="18">
                <a:solidFill>
                  <a:srgbClr val="404248"/>
                </a:solidFill>
                <a:latin typeface="PT Serif"/>
                <a:cs typeface="PT Serif"/>
              </a:rPr>
              <a:t>      - Implementing SAFe</a:t>
            </a:r>
          </a:p>
          <a:p>
            <a:pPr marL="6497" marR="2599">
              <a:lnSpc>
                <a:spcPct val="132100"/>
              </a:lnSpc>
              <a:spcBef>
                <a:spcPts val="46"/>
              </a:spcBef>
            </a:pPr>
            <a:r>
              <a:rPr lang="en-US" sz="1000" b="1" i="1" spc="18">
                <a:solidFill>
                  <a:srgbClr val="404248"/>
                </a:solidFill>
                <a:latin typeface="PT Serif"/>
                <a:cs typeface="PT Serif"/>
              </a:rPr>
              <a:t>      - Leading SAFe</a:t>
            </a:r>
            <a:endParaRPr lang="en-US" sz="1000" b="1" i="1">
              <a:latin typeface="PT Serif"/>
              <a:cs typeface="PT Serif"/>
            </a:endParaRPr>
          </a:p>
        </p:txBody>
      </p:sp>
      <p:sp>
        <p:nvSpPr>
          <p:cNvPr id="61" name="object 61"/>
          <p:cNvSpPr txBox="1"/>
          <p:nvPr/>
        </p:nvSpPr>
        <p:spPr>
          <a:xfrm>
            <a:off x="876300" y="2756321"/>
            <a:ext cx="2258786" cy="984592"/>
          </a:xfrm>
          <a:prstGeom prst="rect">
            <a:avLst/>
          </a:prstGeom>
        </p:spPr>
        <p:txBody>
          <a:bodyPr vert="horz" wrap="square" lIns="0" tIns="6822" rIns="0" bIns="0" rtlCol="0">
            <a:spAutoFit/>
          </a:bodyPr>
          <a:lstStyle/>
          <a:p>
            <a:pPr marL="6497">
              <a:spcBef>
                <a:spcPts val="54"/>
              </a:spcBef>
            </a:pPr>
            <a:r>
              <a:rPr sz="1050" b="1" spc="8">
                <a:latin typeface="PT Serif"/>
                <a:cs typeface="PT Serif"/>
              </a:rPr>
              <a:t>The </a:t>
            </a:r>
            <a:r>
              <a:rPr sz="1050" b="1" spc="10">
                <a:latin typeface="PT Serif"/>
                <a:cs typeface="PT Serif"/>
              </a:rPr>
              <a:t>Tipping</a:t>
            </a:r>
            <a:r>
              <a:rPr sz="1050" b="1" spc="61">
                <a:latin typeface="PT Serif"/>
                <a:cs typeface="PT Serif"/>
              </a:rPr>
              <a:t> </a:t>
            </a:r>
            <a:r>
              <a:rPr sz="1050" b="1" spc="13">
                <a:latin typeface="PT Serif"/>
                <a:cs typeface="PT Serif"/>
              </a:rPr>
              <a:t>Point</a:t>
            </a:r>
            <a:endParaRPr lang="en-US" sz="1050" b="1" spc="13">
              <a:latin typeface="PT Serif"/>
              <a:cs typeface="PT Serif"/>
            </a:endParaRPr>
          </a:p>
          <a:p>
            <a:pPr marL="7938">
              <a:spcBef>
                <a:spcPts val="600"/>
              </a:spcBef>
            </a:pPr>
            <a:r>
              <a:rPr lang="en-US" sz="900" spc="23">
                <a:solidFill>
                  <a:srgbClr val="0092E4"/>
                </a:solidFill>
                <a:latin typeface="PT Sans"/>
              </a:rPr>
              <a:t>ESTABLISH A SENSE OF URGENCY</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Assess organization capabilities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Identify needs</a:t>
            </a:r>
            <a:r>
              <a:rPr lang="en-US" sz="1000" spc="15">
                <a:solidFill>
                  <a:srgbClr val="404248"/>
                </a:solidFill>
                <a:latin typeface="PT Serif"/>
                <a:cs typeface="PT Serif"/>
              </a:rPr>
              <a:t>, risks and urgency</a:t>
            </a:r>
          </a:p>
          <a:p>
            <a:pPr marL="6497" marR="2599">
              <a:lnSpc>
                <a:spcPct val="132100"/>
              </a:lnSpc>
              <a:spcBef>
                <a:spcPts val="46"/>
              </a:spcBef>
            </a:pPr>
            <a:endParaRPr lang="en-US" sz="1050" spc="18">
              <a:solidFill>
                <a:srgbClr val="404248"/>
              </a:solidFill>
              <a:latin typeface="PT Serif"/>
              <a:cs typeface="PT Serif"/>
            </a:endParaRPr>
          </a:p>
        </p:txBody>
      </p:sp>
      <p:sp>
        <p:nvSpPr>
          <p:cNvPr id="65" name="object 65"/>
          <p:cNvSpPr txBox="1"/>
          <p:nvPr/>
        </p:nvSpPr>
        <p:spPr>
          <a:xfrm>
            <a:off x="3467100" y="2756321"/>
            <a:ext cx="2219319" cy="993870"/>
          </a:xfrm>
          <a:prstGeom prst="rect">
            <a:avLst/>
          </a:prstGeom>
        </p:spPr>
        <p:txBody>
          <a:bodyPr vert="horz" wrap="square" lIns="0" tIns="325" rIns="0" bIns="0" rtlCol="0">
            <a:spAutoFit/>
          </a:bodyPr>
          <a:lstStyle/>
          <a:p>
            <a:pPr marL="143591" marR="458710" indent="-137418">
              <a:lnSpc>
                <a:spcPct val="104500"/>
              </a:lnSpc>
              <a:spcBef>
                <a:spcPts val="3"/>
              </a:spcBef>
            </a:pPr>
            <a:r>
              <a:rPr lang="en-US" sz="1050" b="1" spc="10">
                <a:latin typeface="PT Serif"/>
                <a:cs typeface="PT Serif"/>
              </a:rPr>
              <a:t>Build</a:t>
            </a:r>
            <a:r>
              <a:rPr sz="1050" b="1" spc="10">
                <a:latin typeface="PT Serif"/>
                <a:cs typeface="PT Serif"/>
              </a:rPr>
              <a:t> </a:t>
            </a:r>
            <a:r>
              <a:rPr sz="1050" b="1" spc="13">
                <a:latin typeface="PT Serif"/>
                <a:cs typeface="PT Serif"/>
              </a:rPr>
              <a:t>the</a:t>
            </a:r>
            <a:r>
              <a:rPr lang="en-US" sz="1050" b="1" spc="13">
                <a:latin typeface="PT Serif"/>
                <a:cs typeface="PT Serif"/>
              </a:rPr>
              <a:t> </a:t>
            </a:r>
            <a:r>
              <a:rPr sz="1050" b="1" spc="13">
                <a:latin typeface="PT Serif"/>
                <a:cs typeface="PT Serif"/>
              </a:rPr>
              <a:t>Coali</a:t>
            </a:r>
            <a:r>
              <a:rPr lang="en-US" sz="1050" b="1" spc="13">
                <a:latin typeface="PT Serif"/>
                <a:cs typeface="PT Serif"/>
              </a:rPr>
              <a:t>tion</a:t>
            </a:r>
            <a:endParaRPr sz="1050">
              <a:latin typeface="PT Serif"/>
              <a:cs typeface="PT Serif"/>
            </a:endParaRPr>
          </a:p>
          <a:p>
            <a:pPr marL="7938" marR="2599">
              <a:lnSpc>
                <a:spcPct val="103099"/>
              </a:lnSpc>
              <a:spcBef>
                <a:spcPts val="724"/>
              </a:spcBef>
            </a:pPr>
            <a:r>
              <a:rPr sz="900" spc="23">
                <a:solidFill>
                  <a:srgbClr val="0092E4"/>
                </a:solidFill>
                <a:latin typeface="PT Sans"/>
                <a:cs typeface="PT Sans"/>
              </a:rPr>
              <a:t>CHANGE AGENTS </a:t>
            </a:r>
            <a:r>
              <a:rPr sz="900" spc="18">
                <a:solidFill>
                  <a:srgbClr val="0092E4"/>
                </a:solidFill>
                <a:latin typeface="PT Sans"/>
                <a:cs typeface="PT Sans"/>
              </a:rPr>
              <a:t>TO </a:t>
            </a:r>
            <a:r>
              <a:rPr sz="900" spc="23">
                <a:solidFill>
                  <a:srgbClr val="0092E4"/>
                </a:solidFill>
                <a:latin typeface="PT Sans"/>
                <a:cs typeface="PT Sans"/>
              </a:rPr>
              <a:t>MAKE IT </a:t>
            </a:r>
            <a:r>
              <a:rPr sz="900" spc="26">
                <a:solidFill>
                  <a:srgbClr val="0092E4"/>
                </a:solidFill>
                <a:latin typeface="PT Sans"/>
                <a:cs typeface="PT Sans"/>
              </a:rPr>
              <a:t>HAPPEN</a:t>
            </a:r>
            <a:endParaRPr lang="en-US" sz="900" spc="26">
              <a:solidFill>
                <a:srgbClr val="0092E4"/>
              </a:solidFill>
              <a:latin typeface="PT Sans"/>
              <a:cs typeface="PT Sans"/>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Assemble </a:t>
            </a:r>
            <a:r>
              <a:rPr lang="en-US" sz="1000" spc="10">
                <a:solidFill>
                  <a:srgbClr val="404248"/>
                </a:solidFill>
                <a:latin typeface="PT Serif"/>
                <a:cs typeface="PT Serif"/>
              </a:rPr>
              <a:t>working group</a:t>
            </a:r>
            <a:endParaRPr lang="en-US" sz="1000" spc="20">
              <a:solidFill>
                <a:srgbClr val="404248"/>
              </a:solidFill>
              <a:latin typeface="PT Serif"/>
              <a:cs typeface="PT Serif"/>
            </a:endParaRPr>
          </a:p>
          <a:p>
            <a:pPr marL="177947" marR="2599" indent="-171450">
              <a:lnSpc>
                <a:spcPct val="132100"/>
              </a:lnSpc>
              <a:spcBef>
                <a:spcPts val="46"/>
              </a:spcBef>
              <a:buFont typeface="Arial" panose="020B0604020202020204" pitchFamily="34" charset="0"/>
              <a:buChar char="•"/>
            </a:pPr>
            <a:r>
              <a:rPr lang="en-US" sz="1000" spc="15">
                <a:solidFill>
                  <a:srgbClr val="404248"/>
                </a:solidFill>
                <a:latin typeface="PT Serif"/>
                <a:cs typeface="PT Serif"/>
              </a:rPr>
              <a:t>Establish PMO as </a:t>
            </a:r>
            <a:r>
              <a:rPr lang="en-US" sz="1000" spc="18">
                <a:solidFill>
                  <a:srgbClr val="404248"/>
                </a:solidFill>
                <a:latin typeface="PT Serif"/>
                <a:cs typeface="PT Serif"/>
              </a:rPr>
              <a:t>Lean-Agile Center of  Excellence (LACE)</a:t>
            </a:r>
          </a:p>
        </p:txBody>
      </p:sp>
      <p:sp>
        <p:nvSpPr>
          <p:cNvPr id="68" name="object 68"/>
          <p:cNvSpPr txBox="1"/>
          <p:nvPr/>
        </p:nvSpPr>
        <p:spPr>
          <a:xfrm>
            <a:off x="6057900" y="2756321"/>
            <a:ext cx="2288149" cy="993870"/>
          </a:xfrm>
          <a:prstGeom prst="rect">
            <a:avLst/>
          </a:prstGeom>
        </p:spPr>
        <p:txBody>
          <a:bodyPr vert="horz" wrap="square" lIns="0" tIns="325" rIns="0" bIns="0" rtlCol="0">
            <a:spAutoFit/>
          </a:bodyPr>
          <a:lstStyle/>
          <a:p>
            <a:pPr marL="148464" marR="2599" indent="-142291">
              <a:lnSpc>
                <a:spcPct val="104500"/>
              </a:lnSpc>
              <a:spcBef>
                <a:spcPts val="3"/>
              </a:spcBef>
            </a:pPr>
            <a:r>
              <a:rPr lang="en-US" sz="1050" b="1" spc="10">
                <a:latin typeface="PT Serif"/>
                <a:cs typeface="PT Serif"/>
              </a:rPr>
              <a:t>Define</a:t>
            </a:r>
            <a:r>
              <a:rPr sz="1050" b="1" spc="10">
                <a:latin typeface="PT Serif"/>
                <a:cs typeface="PT Serif"/>
              </a:rPr>
              <a:t> </a:t>
            </a:r>
            <a:r>
              <a:rPr sz="1050" b="1" spc="8">
                <a:latin typeface="PT Serif"/>
                <a:cs typeface="PT Serif"/>
              </a:rPr>
              <a:t>the </a:t>
            </a:r>
            <a:r>
              <a:rPr lang="en-US" sz="1050" b="1" spc="8">
                <a:latin typeface="PT Serif"/>
                <a:cs typeface="PT Serif"/>
              </a:rPr>
              <a:t>Guiding </a:t>
            </a:r>
            <a:r>
              <a:rPr sz="1050" b="1" spc="13">
                <a:latin typeface="PT Serif"/>
                <a:cs typeface="PT Serif"/>
              </a:rPr>
              <a:t>Vision</a:t>
            </a:r>
            <a:r>
              <a:rPr lang="en-US" sz="1050" b="1">
                <a:latin typeface="PT Serif"/>
                <a:cs typeface="PT Serif"/>
              </a:rPr>
              <a:t> </a:t>
            </a:r>
            <a:endParaRPr lang="en-US" sz="600">
              <a:latin typeface="PT Serif"/>
              <a:cs typeface="PT Serif"/>
            </a:endParaRPr>
          </a:p>
          <a:p>
            <a:pPr marL="7938" marR="2599">
              <a:lnSpc>
                <a:spcPct val="103099"/>
              </a:lnSpc>
              <a:spcBef>
                <a:spcPts val="724"/>
              </a:spcBef>
            </a:pPr>
            <a:r>
              <a:rPr lang="en-US" sz="900" spc="23">
                <a:solidFill>
                  <a:srgbClr val="0092E4"/>
                </a:solidFill>
                <a:latin typeface="PT Sans"/>
              </a:rPr>
              <a:t>DESTINATION AND PATH TO GET THERE</a:t>
            </a:r>
            <a:endParaRPr lang="en-US" sz="1000" spc="18">
              <a:solidFill>
                <a:srgbClr val="404248"/>
              </a:solidFill>
              <a:latin typeface="PT Serif"/>
              <a:cs typeface="PT Serif"/>
            </a:endParaRP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Select, customize Agile framework</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Define implementation plan and  success metrics</a:t>
            </a:r>
            <a:endParaRPr lang="en-US" sz="1000">
              <a:latin typeface="PT Serif"/>
              <a:cs typeface="PT Serif"/>
            </a:endParaRPr>
          </a:p>
        </p:txBody>
      </p:sp>
      <p:sp>
        <p:nvSpPr>
          <p:cNvPr id="19" name="object 19"/>
          <p:cNvSpPr txBox="1"/>
          <p:nvPr/>
        </p:nvSpPr>
        <p:spPr>
          <a:xfrm>
            <a:off x="6057900" y="5234771"/>
            <a:ext cx="2324100" cy="1623229"/>
          </a:xfrm>
          <a:prstGeom prst="rect">
            <a:avLst/>
          </a:prstGeom>
        </p:spPr>
        <p:txBody>
          <a:bodyPr vert="horz" wrap="square" lIns="0" tIns="6822" rIns="0" bIns="0" rtlCol="0">
            <a:spAutoFit/>
          </a:bodyPr>
          <a:lstStyle/>
          <a:p>
            <a:pPr marL="6497">
              <a:spcBef>
                <a:spcPts val="54"/>
              </a:spcBef>
            </a:pPr>
            <a:r>
              <a:rPr lang="en-US" sz="1050" b="1" spc="10">
                <a:latin typeface="PT Serif"/>
                <a:cs typeface="PT Serif"/>
              </a:rPr>
              <a:t>Manage as </a:t>
            </a:r>
            <a:r>
              <a:rPr lang="en-US" sz="1050" b="1" spc="8">
                <a:latin typeface="PT Serif"/>
                <a:cs typeface="PT Serif"/>
              </a:rPr>
              <a:t>Portfolio</a:t>
            </a:r>
            <a:endParaRPr lang="en-US" sz="500" spc="23">
              <a:solidFill>
                <a:srgbClr val="106D66"/>
              </a:solidFill>
              <a:latin typeface="PT Sans"/>
              <a:cs typeface="PT Sans"/>
            </a:endParaRPr>
          </a:p>
          <a:p>
            <a:pPr marL="7938" marR="2599">
              <a:lnSpc>
                <a:spcPct val="103099"/>
              </a:lnSpc>
              <a:spcBef>
                <a:spcPts val="724"/>
              </a:spcBef>
            </a:pPr>
            <a:r>
              <a:rPr lang="en-US" sz="1000" spc="23">
                <a:solidFill>
                  <a:srgbClr val="0092E4"/>
                </a:solidFill>
                <a:latin typeface="PT Sans"/>
              </a:rPr>
              <a:t>ALIGN BUSINESS AND ENGINEERING</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Adopt Portfolio Management tools and processes</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cs typeface="PT Serif"/>
              </a:rPr>
              <a:t>Align engineering investments and business portfolio objectives</a:t>
            </a:r>
            <a:endParaRPr lang="en-US" sz="1000">
              <a:latin typeface="PT Serif"/>
              <a:cs typeface="PT Serif"/>
            </a:endParaRPr>
          </a:p>
          <a:p>
            <a:pPr marL="6497" marR="2599">
              <a:lnSpc>
                <a:spcPct val="132100"/>
              </a:lnSpc>
              <a:spcBef>
                <a:spcPts val="46"/>
              </a:spcBef>
            </a:pPr>
            <a:endParaRPr lang="en-US" sz="900">
              <a:latin typeface="PT Serif"/>
              <a:cs typeface="PT Serif"/>
            </a:endParaRPr>
          </a:p>
          <a:p>
            <a:pPr marL="143591" marR="2599">
              <a:lnSpc>
                <a:spcPct val="103099"/>
              </a:lnSpc>
              <a:spcBef>
                <a:spcPts val="724"/>
              </a:spcBef>
            </a:pPr>
            <a:endParaRPr sz="800" spc="23">
              <a:solidFill>
                <a:srgbClr val="0092E4"/>
              </a:solidFill>
              <a:latin typeface="PT Sans"/>
            </a:endParaRPr>
          </a:p>
        </p:txBody>
      </p:sp>
      <p:sp>
        <p:nvSpPr>
          <p:cNvPr id="5" name="Horizontal Scroll 4">
            <a:extLst>
              <a:ext uri="{FF2B5EF4-FFF2-40B4-BE49-F238E27FC236}">
                <a16:creationId xmlns:a16="http://schemas.microsoft.com/office/drawing/2014/main" id="{4E1B21AF-BCF2-5F45-AAA8-B8052E082773}"/>
              </a:ext>
            </a:extLst>
          </p:cNvPr>
          <p:cNvSpPr/>
          <p:nvPr/>
        </p:nvSpPr>
        <p:spPr>
          <a:xfrm>
            <a:off x="409933" y="1115824"/>
            <a:ext cx="11134367" cy="419100"/>
          </a:xfrm>
          <a:prstGeom prst="horizontalScroll">
            <a:avLst/>
          </a:prstGeom>
        </p:spPr>
        <p:style>
          <a:lnRef idx="1">
            <a:schemeClr val="dk1"/>
          </a:lnRef>
          <a:fillRef idx="2">
            <a:schemeClr val="dk1"/>
          </a:fillRef>
          <a:effectRef idx="1">
            <a:schemeClr val="dk1"/>
          </a:effectRef>
          <a:fontRef idx="minor">
            <a:schemeClr val="dk1"/>
          </a:fontRef>
        </p:style>
        <p:txBody>
          <a:bodyPr rtlCol="0" anchor="ctr"/>
          <a:lstStyle/>
          <a:p>
            <a:pPr marL="130596" marR="496720" indent="-124423" algn="ctr"/>
            <a:r>
              <a:rPr lang="en-US" spc="5">
                <a:solidFill>
                  <a:schemeClr val="bg1"/>
                </a:solidFill>
                <a:latin typeface="PT Serif"/>
                <a:cs typeface="Calibri Light" panose="020F0302020204030204" pitchFamily="34" charset="0"/>
              </a:rPr>
              <a:t>Tailored and accelerated for Kony Product Engineering </a:t>
            </a:r>
            <a:endParaRPr lang="en-US" spc="10">
              <a:solidFill>
                <a:schemeClr val="bg1"/>
              </a:solidFill>
              <a:latin typeface="PT Serif"/>
              <a:cs typeface="Calibri Light" panose="020F0302020204030204" pitchFamily="34" charset="0"/>
            </a:endParaRPr>
          </a:p>
        </p:txBody>
      </p:sp>
      <p:sp>
        <p:nvSpPr>
          <p:cNvPr id="59" name="object 19">
            <a:extLst>
              <a:ext uri="{FF2B5EF4-FFF2-40B4-BE49-F238E27FC236}">
                <a16:creationId xmlns:a16="http://schemas.microsoft.com/office/drawing/2014/main" id="{6CC01E15-0113-8F4E-8BB4-234F3913D828}"/>
              </a:ext>
            </a:extLst>
          </p:cNvPr>
          <p:cNvSpPr txBox="1"/>
          <p:nvPr/>
        </p:nvSpPr>
        <p:spPr>
          <a:xfrm>
            <a:off x="8654028" y="5221816"/>
            <a:ext cx="2019300" cy="1424649"/>
          </a:xfrm>
          <a:prstGeom prst="rect">
            <a:avLst/>
          </a:prstGeom>
        </p:spPr>
        <p:txBody>
          <a:bodyPr vert="horz" wrap="square" lIns="0" tIns="6822" rIns="0" bIns="0" rtlCol="0">
            <a:spAutoFit/>
          </a:bodyPr>
          <a:lstStyle/>
          <a:p>
            <a:pPr marL="6497">
              <a:spcBef>
                <a:spcPts val="54"/>
              </a:spcBef>
            </a:pPr>
            <a:r>
              <a:rPr lang="en-US" sz="1050" b="1" spc="10">
                <a:latin typeface="PT Serif"/>
                <a:cs typeface="PT Serif"/>
              </a:rPr>
              <a:t>Sustain and Improve</a:t>
            </a:r>
            <a:endParaRPr lang="en-US" sz="500" spc="23">
              <a:solidFill>
                <a:srgbClr val="106D66"/>
              </a:solidFill>
              <a:latin typeface="PT Sans"/>
              <a:cs typeface="PT Sans"/>
            </a:endParaRPr>
          </a:p>
          <a:p>
            <a:pPr marL="7938" marR="2599">
              <a:lnSpc>
                <a:spcPct val="103099"/>
              </a:lnSpc>
              <a:spcBef>
                <a:spcPts val="724"/>
              </a:spcBef>
            </a:pPr>
            <a:r>
              <a:rPr lang="en-US" sz="900" spc="23">
                <a:solidFill>
                  <a:srgbClr val="0092E4"/>
                </a:solidFill>
                <a:latin typeface="PT Sans"/>
              </a:rPr>
              <a:t>CONTINUOUS IMPROVEMENT</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rPr>
              <a:t>Invest in DevOps and </a:t>
            </a:r>
          </a:p>
          <a:p>
            <a:pPr marL="6497" marR="2599">
              <a:lnSpc>
                <a:spcPct val="132100"/>
              </a:lnSpc>
              <a:spcBef>
                <a:spcPts val="46"/>
              </a:spcBef>
            </a:pPr>
            <a:r>
              <a:rPr lang="en-US" sz="1000" spc="18">
                <a:solidFill>
                  <a:srgbClr val="404248"/>
                </a:solidFill>
                <a:latin typeface="PT Serif"/>
              </a:rPr>
              <a:t>      Continuous Delivery</a:t>
            </a:r>
          </a:p>
          <a:p>
            <a:pPr marL="177947" marR="2599" indent="-171450">
              <a:lnSpc>
                <a:spcPct val="132100"/>
              </a:lnSpc>
              <a:spcBef>
                <a:spcPts val="46"/>
              </a:spcBef>
              <a:buFont typeface="Arial" panose="020B0604020202020204" pitchFamily="34" charset="0"/>
              <a:buChar char="•"/>
            </a:pPr>
            <a:r>
              <a:rPr lang="en-US" sz="1000" spc="18">
                <a:solidFill>
                  <a:srgbClr val="404248"/>
                </a:solidFill>
                <a:latin typeface="PT Serif"/>
              </a:rPr>
              <a:t>Refine processes using</a:t>
            </a:r>
          </a:p>
          <a:p>
            <a:pPr marL="174625" marR="2599">
              <a:lnSpc>
                <a:spcPct val="132100"/>
              </a:lnSpc>
              <a:spcBef>
                <a:spcPts val="46"/>
              </a:spcBef>
            </a:pPr>
            <a:r>
              <a:rPr lang="en-US" sz="1000" spc="18">
                <a:solidFill>
                  <a:srgbClr val="404248"/>
                </a:solidFill>
                <a:latin typeface="PT Serif"/>
              </a:rPr>
              <a:t>empirical data and learning</a:t>
            </a:r>
          </a:p>
          <a:p>
            <a:pPr marL="7938" marR="2599">
              <a:lnSpc>
                <a:spcPct val="103099"/>
              </a:lnSpc>
              <a:spcBef>
                <a:spcPts val="724"/>
              </a:spcBef>
            </a:pPr>
            <a:endParaRPr sz="800" spc="23">
              <a:solidFill>
                <a:srgbClr val="0092E4"/>
              </a:solidFill>
              <a:latin typeface="PT Sans"/>
            </a:endParaRPr>
          </a:p>
        </p:txBody>
      </p:sp>
      <p:sp>
        <p:nvSpPr>
          <p:cNvPr id="70" name="object 39">
            <a:extLst>
              <a:ext uri="{FF2B5EF4-FFF2-40B4-BE49-F238E27FC236}">
                <a16:creationId xmlns:a16="http://schemas.microsoft.com/office/drawing/2014/main" id="{735FB46C-5C46-A84E-A8FE-905D13194256}"/>
              </a:ext>
            </a:extLst>
          </p:cNvPr>
          <p:cNvSpPr/>
          <p:nvPr/>
        </p:nvSpPr>
        <p:spPr>
          <a:xfrm>
            <a:off x="7985313" y="2346630"/>
            <a:ext cx="158235" cy="157482"/>
          </a:xfrm>
          <a:prstGeom prst="rect">
            <a:avLst/>
          </a:prstGeom>
          <a:blipFill>
            <a:blip r:embed="rId8"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54" name="Rectangle 53">
            <a:extLst>
              <a:ext uri="{FF2B5EF4-FFF2-40B4-BE49-F238E27FC236}">
                <a16:creationId xmlns:a16="http://schemas.microsoft.com/office/drawing/2014/main" id="{DBD38088-6D5E-2049-92D4-45C12AEE0A96}"/>
              </a:ext>
            </a:extLst>
          </p:cNvPr>
          <p:cNvSpPr/>
          <p:nvPr/>
        </p:nvSpPr>
        <p:spPr>
          <a:xfrm>
            <a:off x="6383578" y="2086016"/>
            <a:ext cx="652182"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bject 39"/>
          <p:cNvSpPr/>
          <p:nvPr/>
        </p:nvSpPr>
        <p:spPr>
          <a:xfrm>
            <a:off x="5312145" y="2312574"/>
            <a:ext cx="158235" cy="157482"/>
          </a:xfrm>
          <a:prstGeom prst="rect">
            <a:avLst/>
          </a:prstGeom>
          <a:blipFill>
            <a:blip r:embed="rId8"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55" name="object 55"/>
          <p:cNvSpPr/>
          <p:nvPr/>
        </p:nvSpPr>
        <p:spPr>
          <a:xfrm>
            <a:off x="6270687" y="2414586"/>
            <a:ext cx="130494" cy="113049"/>
          </a:xfrm>
          <a:prstGeom prst="rect">
            <a:avLst/>
          </a:prstGeom>
          <a:blipFill>
            <a:blip r:embed="rId9"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71" name="Rectangle 70">
            <a:extLst>
              <a:ext uri="{FF2B5EF4-FFF2-40B4-BE49-F238E27FC236}">
                <a16:creationId xmlns:a16="http://schemas.microsoft.com/office/drawing/2014/main" id="{D66E52C5-297E-6F45-9752-669331D7D2D4}"/>
              </a:ext>
            </a:extLst>
          </p:cNvPr>
          <p:cNvSpPr/>
          <p:nvPr/>
        </p:nvSpPr>
        <p:spPr>
          <a:xfrm>
            <a:off x="3605080" y="2034031"/>
            <a:ext cx="652182"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60A23C-80D7-4A4D-95A1-35B7C0CCB33E}"/>
              </a:ext>
            </a:extLst>
          </p:cNvPr>
          <p:cNvSpPr/>
          <p:nvPr/>
        </p:nvSpPr>
        <p:spPr>
          <a:xfrm>
            <a:off x="1143000" y="2095017"/>
            <a:ext cx="8286750" cy="54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6FBCA1E-E63F-3B49-80C8-236F77021DCD}"/>
              </a:ext>
            </a:extLst>
          </p:cNvPr>
          <p:cNvGrpSpPr/>
          <p:nvPr/>
        </p:nvGrpSpPr>
        <p:grpSpPr>
          <a:xfrm>
            <a:off x="876300" y="2182706"/>
            <a:ext cx="585355" cy="459317"/>
            <a:chOff x="1057321" y="1416908"/>
            <a:chExt cx="856765" cy="668565"/>
          </a:xfrm>
        </p:grpSpPr>
        <p:sp>
          <p:nvSpPr>
            <p:cNvPr id="64" name="object 16">
              <a:extLst>
                <a:ext uri="{FF2B5EF4-FFF2-40B4-BE49-F238E27FC236}">
                  <a16:creationId xmlns:a16="http://schemas.microsoft.com/office/drawing/2014/main" id="{BED98C0A-BAAB-1149-9078-4F1C0C658EA7}"/>
                </a:ext>
              </a:extLst>
            </p:cNvPr>
            <p:cNvSpPr/>
            <p:nvPr/>
          </p:nvSpPr>
          <p:spPr>
            <a:xfrm>
              <a:off x="1080239" y="1425385"/>
              <a:ext cx="833847" cy="487977"/>
            </a:xfrm>
            <a:prstGeom prst="rect">
              <a:avLst/>
            </a:prstGeom>
            <a:blipFill>
              <a:blip r:embed="rId10" cstate="print">
                <a:grayscl/>
                <a:extLst>
                  <a:ext uri="{28A0092B-C50C-407E-A947-70E740481C1C}">
                    <a14:useLocalDpi xmlns:a14="http://schemas.microsoft.com/office/drawing/2010/main"/>
                  </a:ext>
                </a:extLst>
              </a:blip>
              <a:stretch>
                <a:fillRect/>
              </a:stretch>
            </a:blipFill>
          </p:spPr>
          <p:txBody>
            <a:bodyPr wrap="square" lIns="0" tIns="0" rIns="0" bIns="0" rtlCol="0"/>
            <a:lstStyle/>
            <a:p>
              <a:endParaRPr sz="921"/>
            </a:p>
          </p:txBody>
        </p:sp>
        <p:cxnSp>
          <p:nvCxnSpPr>
            <p:cNvPr id="67" name="Straight Connector 66">
              <a:extLst>
                <a:ext uri="{FF2B5EF4-FFF2-40B4-BE49-F238E27FC236}">
                  <a16:creationId xmlns:a16="http://schemas.microsoft.com/office/drawing/2014/main" id="{0D22DDC3-7BA3-204E-903E-A5547498556B}"/>
                </a:ext>
              </a:extLst>
            </p:cNvPr>
            <p:cNvCxnSpPr>
              <a:cxnSpLocks/>
            </p:cNvCxnSpPr>
            <p:nvPr/>
          </p:nvCxnSpPr>
          <p:spPr>
            <a:xfrm>
              <a:off x="1057321" y="1416908"/>
              <a:ext cx="0" cy="66856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8E87C20-6B33-BC4F-891C-0DB82259D61A}"/>
              </a:ext>
            </a:extLst>
          </p:cNvPr>
          <p:cNvPicPr>
            <a:picLocks noChangeAspect="1"/>
          </p:cNvPicPr>
          <p:nvPr/>
        </p:nvPicPr>
        <p:blipFill>
          <a:blip r:embed="rId11" cstate="hqprint">
            <a:grayscl/>
            <a:extLst>
              <a:ext uri="{28A0092B-C50C-407E-A947-70E740481C1C}">
                <a14:useLocalDpi xmlns:a14="http://schemas.microsoft.com/office/drawing/2010/main"/>
              </a:ext>
            </a:extLst>
          </a:blip>
          <a:stretch>
            <a:fillRect/>
          </a:stretch>
        </p:blipFill>
        <p:spPr>
          <a:xfrm>
            <a:off x="6057900" y="2143259"/>
            <a:ext cx="533400" cy="533400"/>
          </a:xfrm>
          <a:prstGeom prst="rect">
            <a:avLst/>
          </a:prstGeom>
        </p:spPr>
      </p:pic>
      <p:grpSp>
        <p:nvGrpSpPr>
          <p:cNvPr id="27" name="Group 26">
            <a:extLst>
              <a:ext uri="{FF2B5EF4-FFF2-40B4-BE49-F238E27FC236}">
                <a16:creationId xmlns:a16="http://schemas.microsoft.com/office/drawing/2014/main" id="{879194EF-F373-AF44-979D-7E9D3B1CDCED}"/>
              </a:ext>
            </a:extLst>
          </p:cNvPr>
          <p:cNvGrpSpPr/>
          <p:nvPr/>
        </p:nvGrpSpPr>
        <p:grpSpPr>
          <a:xfrm>
            <a:off x="8648700" y="2218135"/>
            <a:ext cx="582088" cy="388859"/>
            <a:chOff x="8648700" y="1598876"/>
            <a:chExt cx="582088" cy="388859"/>
          </a:xfrm>
        </p:grpSpPr>
        <p:sp>
          <p:nvSpPr>
            <p:cNvPr id="22" name="object 22"/>
            <p:cNvSpPr/>
            <p:nvPr/>
          </p:nvSpPr>
          <p:spPr>
            <a:xfrm>
              <a:off x="8777106" y="1725840"/>
              <a:ext cx="325281" cy="261895"/>
            </a:xfrm>
            <a:prstGeom prst="rect">
              <a:avLst/>
            </a:prstGeom>
            <a:blipFill>
              <a:blip r:embed="rId12" cstate="print">
                <a:duotone>
                  <a:prstClr val="black"/>
                  <a:schemeClr val="tx2">
                    <a:tint val="45000"/>
                    <a:satMod val="400000"/>
                  </a:schemeClr>
                </a:duotone>
              </a:blip>
              <a:stretch>
                <a:fillRect/>
              </a:stretch>
            </a:blipFill>
          </p:spPr>
          <p:txBody>
            <a:bodyPr wrap="square" lIns="0" tIns="0" rIns="0" bIns="0" rtlCol="0"/>
            <a:lstStyle/>
            <a:p>
              <a:endParaRPr sz="921"/>
            </a:p>
          </p:txBody>
        </p:sp>
        <p:sp>
          <p:nvSpPr>
            <p:cNvPr id="25" name="object 25"/>
            <p:cNvSpPr/>
            <p:nvPr/>
          </p:nvSpPr>
          <p:spPr>
            <a:xfrm>
              <a:off x="8648700" y="1598876"/>
              <a:ext cx="582088" cy="283780"/>
            </a:xfrm>
            <a:prstGeom prst="rect">
              <a:avLst/>
            </a:prstGeom>
            <a:blipFill>
              <a:blip r:embed="rId13" cstate="print">
                <a:duotone>
                  <a:prstClr val="black"/>
                  <a:schemeClr val="tx2">
                    <a:tint val="45000"/>
                    <a:satMod val="400000"/>
                  </a:schemeClr>
                </a:duotone>
              </a:blip>
              <a:stretch>
                <a:fillRect/>
              </a:stretch>
            </a:blipFill>
          </p:spPr>
          <p:txBody>
            <a:bodyPr wrap="square" lIns="0" tIns="0" rIns="0" bIns="0" rtlCol="0"/>
            <a:lstStyle/>
            <a:p>
              <a:endParaRPr sz="921"/>
            </a:p>
          </p:txBody>
        </p:sp>
        <p:cxnSp>
          <p:nvCxnSpPr>
            <p:cNvPr id="16" name="Straight Connector 15">
              <a:extLst>
                <a:ext uri="{FF2B5EF4-FFF2-40B4-BE49-F238E27FC236}">
                  <a16:creationId xmlns:a16="http://schemas.microsoft.com/office/drawing/2014/main" id="{4ED74FA7-A80C-2C43-9078-18167AE329B6}"/>
                </a:ext>
              </a:extLst>
            </p:cNvPr>
            <p:cNvCxnSpPr>
              <a:cxnSpLocks/>
            </p:cNvCxnSpPr>
            <p:nvPr/>
          </p:nvCxnSpPr>
          <p:spPr>
            <a:xfrm>
              <a:off x="8694964" y="1771655"/>
              <a:ext cx="0" cy="1632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28F9AF12-AD89-E142-8DB9-3A2A918665FB}"/>
              </a:ext>
            </a:extLst>
          </p:cNvPr>
          <p:cNvPicPr>
            <a:picLocks noChangeAspect="1"/>
          </p:cNvPicPr>
          <p:nvPr/>
        </p:nvPicPr>
        <p:blipFill>
          <a:blip r:embed="rId14" cstate="hqprint">
            <a:grayscl/>
            <a:extLst>
              <a:ext uri="{28A0092B-C50C-407E-A947-70E740481C1C}">
                <a14:useLocalDpi xmlns:a14="http://schemas.microsoft.com/office/drawing/2010/main"/>
              </a:ext>
            </a:extLst>
          </a:blip>
          <a:stretch>
            <a:fillRect/>
          </a:stretch>
        </p:blipFill>
        <p:spPr>
          <a:xfrm>
            <a:off x="6057900" y="4627553"/>
            <a:ext cx="606136" cy="505556"/>
          </a:xfrm>
          <a:prstGeom prst="rect">
            <a:avLst/>
          </a:prstGeom>
        </p:spPr>
      </p:pic>
      <p:pic>
        <p:nvPicPr>
          <p:cNvPr id="17" name="Picture 16">
            <a:extLst>
              <a:ext uri="{FF2B5EF4-FFF2-40B4-BE49-F238E27FC236}">
                <a16:creationId xmlns:a16="http://schemas.microsoft.com/office/drawing/2014/main" id="{61A5F63D-A4D0-C94E-BF82-6B9B21ECF684}"/>
              </a:ext>
            </a:extLst>
          </p:cNvPr>
          <p:cNvPicPr>
            <a:picLocks noChangeAspect="1"/>
          </p:cNvPicPr>
          <p:nvPr/>
        </p:nvPicPr>
        <p:blipFill>
          <a:blip r:embed="rId15" cstate="hqprint">
            <a:biLevel thresh="75000"/>
            <a:extLst>
              <a:ext uri="{28A0092B-C50C-407E-A947-70E740481C1C}">
                <a14:useLocalDpi xmlns:a14="http://schemas.microsoft.com/office/drawing/2010/main"/>
              </a:ext>
            </a:extLst>
          </a:blip>
          <a:stretch>
            <a:fillRect/>
          </a:stretch>
        </p:blipFill>
        <p:spPr>
          <a:xfrm>
            <a:off x="8648700" y="4596244"/>
            <a:ext cx="509155" cy="509155"/>
          </a:xfrm>
          <a:prstGeom prst="rect">
            <a:avLst/>
          </a:prstGeom>
        </p:spPr>
      </p:pic>
      <p:sp>
        <p:nvSpPr>
          <p:cNvPr id="20" name="Rectangle 19">
            <a:extLst>
              <a:ext uri="{FF2B5EF4-FFF2-40B4-BE49-F238E27FC236}">
                <a16:creationId xmlns:a16="http://schemas.microsoft.com/office/drawing/2014/main" id="{2B7463DA-D3CD-F34C-A86B-145DB04A769C}"/>
              </a:ext>
            </a:extLst>
          </p:cNvPr>
          <p:cNvSpPr/>
          <p:nvPr/>
        </p:nvSpPr>
        <p:spPr>
          <a:xfrm>
            <a:off x="339513" y="1754294"/>
            <a:ext cx="9150774" cy="41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B1A8659-687F-ED46-98EC-21A7FDF465F2}"/>
              </a:ext>
            </a:extLst>
          </p:cNvPr>
          <p:cNvPicPr>
            <a:picLocks noChangeAspect="1"/>
          </p:cNvPicPr>
          <p:nvPr/>
        </p:nvPicPr>
        <p:blipFill>
          <a:blip r:embed="rId16" cstate="hqprint">
            <a:grayscl/>
            <a:extLst>
              <a:ext uri="{28A0092B-C50C-407E-A947-70E740481C1C}">
                <a14:useLocalDpi xmlns:a14="http://schemas.microsoft.com/office/drawing/2010/main"/>
              </a:ext>
            </a:extLst>
          </a:blip>
          <a:stretch>
            <a:fillRect/>
          </a:stretch>
        </p:blipFill>
        <p:spPr>
          <a:xfrm>
            <a:off x="3467100" y="2160579"/>
            <a:ext cx="481445" cy="481445"/>
          </a:xfrm>
          <a:prstGeom prst="rect">
            <a:avLst/>
          </a:prstGeom>
        </p:spPr>
      </p:pic>
      <p:sp>
        <p:nvSpPr>
          <p:cNvPr id="31" name="Rectangle 30">
            <a:extLst>
              <a:ext uri="{FF2B5EF4-FFF2-40B4-BE49-F238E27FC236}">
                <a16:creationId xmlns:a16="http://schemas.microsoft.com/office/drawing/2014/main" id="{BB88EB97-7A76-6E4F-898A-C147160CDB91}"/>
              </a:ext>
            </a:extLst>
          </p:cNvPr>
          <p:cNvSpPr/>
          <p:nvPr/>
        </p:nvSpPr>
        <p:spPr>
          <a:xfrm>
            <a:off x="8648701" y="1984586"/>
            <a:ext cx="1098126" cy="45719"/>
          </a:xfrm>
          <a:prstGeom prst="rect">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9407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319DC9-9EBA-4044-B620-C9062ADF3B83}"/>
              </a:ext>
            </a:extLst>
          </p:cNvPr>
          <p:cNvSpPr/>
          <p:nvPr/>
        </p:nvSpPr>
        <p:spPr>
          <a:xfrm>
            <a:off x="0" y="0"/>
            <a:ext cx="12192000" cy="6858000"/>
          </a:xfrm>
          <a:prstGeom prst="rect">
            <a:avLst/>
          </a:prstGeom>
          <a:solidFill>
            <a:srgbClr val="FBF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7</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a:latin typeface="Calibri Light"/>
                <a:cs typeface="Calibri Light"/>
              </a:rPr>
              <a:t>Incremental execution and delivery reduces risk </a:t>
            </a:r>
          </a:p>
        </p:txBody>
      </p:sp>
      <p:pic>
        <p:nvPicPr>
          <p:cNvPr id="7" name="Picture 6">
            <a:extLst>
              <a:ext uri="{FF2B5EF4-FFF2-40B4-BE49-F238E27FC236}">
                <a16:creationId xmlns:a16="http://schemas.microsoft.com/office/drawing/2014/main" id="{31886A3D-2665-0743-BA98-D23ABE79647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482570"/>
            <a:ext cx="12139760" cy="5375430"/>
          </a:xfrm>
          <a:prstGeom prst="rect">
            <a:avLst/>
          </a:prstGeom>
        </p:spPr>
      </p:pic>
    </p:spTree>
    <p:extLst>
      <p:ext uri="{BB962C8B-B14F-4D97-AF65-F5344CB8AC3E}">
        <p14:creationId xmlns:p14="http://schemas.microsoft.com/office/powerpoint/2010/main" val="22624574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457200" y="309580"/>
            <a:ext cx="7711440"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Metrics, Maturity Models &amp; Review Cadence</a:t>
            </a:r>
          </a:p>
        </p:txBody>
      </p:sp>
      <p:sp>
        <p:nvSpPr>
          <p:cNvPr id="8" name="object 5">
            <a:extLst>
              <a:ext uri="{FF2B5EF4-FFF2-40B4-BE49-F238E27FC236}">
                <a16:creationId xmlns:a16="http://schemas.microsoft.com/office/drawing/2014/main" id="{09EC6933-8D29-6346-99EB-076A36604FE8}"/>
              </a:ext>
            </a:extLst>
          </p:cNvPr>
          <p:cNvSpPr txBox="1"/>
          <p:nvPr/>
        </p:nvSpPr>
        <p:spPr>
          <a:xfrm>
            <a:off x="8253588" y="2531539"/>
            <a:ext cx="36576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6497" rIns="91440" bIns="0" rtlCol="0">
            <a:noAutofit/>
          </a:bodyPr>
          <a:lstStyle/>
          <a:p>
            <a:pPr marL="51653">
              <a:lnSpc>
                <a:spcPct val="150000"/>
              </a:lnSpc>
              <a:spcBef>
                <a:spcPts val="51"/>
              </a:spcBef>
              <a:buClr>
                <a:srgbClr val="92BEAF"/>
              </a:buClr>
              <a:buSzPct val="136111"/>
              <a:tabLst>
                <a:tab pos="174128" algn="l"/>
              </a:tabLst>
            </a:pPr>
            <a:r>
              <a:rPr lang="en-US" sz="1100" b="1" spc="8" dirty="0">
                <a:solidFill>
                  <a:srgbClr val="0161A1"/>
                </a:solidFill>
                <a:latin typeface="PT Serif" panose="020A0603040505020204" pitchFamily="18" charset="77"/>
              </a:rPr>
              <a:t>Business: Product Scorecard</a:t>
            </a: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Escaped Defects ≤5</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Meet/exceed Engineering productivity</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Meet/exceed Opex AOP targets</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20/20 Time-to-Value &gt; 75%</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NPS score (@ 6-9 months)</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Free trial funnel –live apps &gt; xx%</a:t>
            </a:r>
          </a:p>
          <a:p>
            <a:pPr marL="173803" marR="43207"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marR="43207" indent="-122150">
              <a:lnSpc>
                <a:spcPct val="150000"/>
              </a:lnSpc>
              <a:spcBef>
                <a:spcPts val="51"/>
              </a:spcBef>
              <a:buClr>
                <a:srgbClr val="92D050"/>
              </a:buClr>
              <a:buSzPct val="136111"/>
              <a:buFontTx/>
              <a:buChar char="•"/>
              <a:tabLst>
                <a:tab pos="174128" algn="l"/>
              </a:tabLst>
            </a:pPr>
            <a:r>
              <a:rPr lang="en-US" sz="1100" b="1" spc="10" dirty="0">
                <a:solidFill>
                  <a:srgbClr val="404248"/>
                </a:solidFill>
                <a:latin typeface="PT Serif"/>
              </a:rPr>
              <a:t>CSAT Score &gt;=80% </a:t>
            </a:r>
          </a:p>
          <a:p>
            <a:pPr marL="173803"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173803" indent="-122150">
              <a:lnSpc>
                <a:spcPct val="150000"/>
              </a:lnSpc>
              <a:spcBef>
                <a:spcPts val="51"/>
              </a:spcBef>
              <a:buClr>
                <a:srgbClr val="92D050"/>
              </a:buClr>
              <a:buSzPct val="136111"/>
              <a:buFontTx/>
              <a:buChar char="•"/>
              <a:tabLst>
                <a:tab pos="174128" algn="l"/>
              </a:tabLst>
            </a:pPr>
            <a:endParaRPr lang="en-US" sz="1100" b="1" spc="10" dirty="0">
              <a:solidFill>
                <a:srgbClr val="404248"/>
              </a:solidFill>
              <a:latin typeface="PT Serif"/>
            </a:endParaRPr>
          </a:p>
          <a:p>
            <a:pPr marL="223103" indent="-171450">
              <a:lnSpc>
                <a:spcPct val="150000"/>
              </a:lnSpc>
              <a:spcBef>
                <a:spcPts val="51"/>
              </a:spcBef>
              <a:buClr>
                <a:srgbClr val="92BEAF"/>
              </a:buClr>
              <a:buSzPct val="136111"/>
              <a:buFontTx/>
              <a:buChar char="-"/>
              <a:tabLst>
                <a:tab pos="174128" algn="l"/>
              </a:tabLst>
            </a:pPr>
            <a:endParaRPr lang="en-US" sz="1100" spc="13" dirty="0">
              <a:solidFill>
                <a:srgbClr val="C00000"/>
              </a:solidFill>
              <a:latin typeface="PT Serif" panose="020A0603040505020204" pitchFamily="18" charset="77"/>
              <a:cs typeface="PT Serif"/>
            </a:endParaRPr>
          </a:p>
          <a:p>
            <a:pPr marL="51653">
              <a:lnSpc>
                <a:spcPct val="150000"/>
              </a:lnSpc>
              <a:spcBef>
                <a:spcPts val="51"/>
              </a:spcBef>
              <a:buClr>
                <a:srgbClr val="92BEAF"/>
              </a:buClr>
              <a:buSzPct val="136111"/>
              <a:tabLst>
                <a:tab pos="174128" algn="l"/>
              </a:tabLst>
            </a:pPr>
            <a:endParaRPr lang="en-US" sz="1100" b="1" spc="10" dirty="0">
              <a:solidFill>
                <a:srgbClr val="404248"/>
              </a:solidFill>
              <a:latin typeface="PT Serif"/>
            </a:endParaRPr>
          </a:p>
          <a:p>
            <a:pPr marL="6497" marR="306998">
              <a:lnSpc>
                <a:spcPct val="150000"/>
              </a:lnSpc>
            </a:pPr>
            <a:endParaRPr sz="1100" dirty="0">
              <a:latin typeface="PT Serif" panose="020A0603040505020204" pitchFamily="18" charset="77"/>
              <a:cs typeface="PT Serif"/>
            </a:endParaRPr>
          </a:p>
        </p:txBody>
      </p:sp>
      <p:sp>
        <p:nvSpPr>
          <p:cNvPr id="13" name="object 5">
            <a:extLst>
              <a:ext uri="{FF2B5EF4-FFF2-40B4-BE49-F238E27FC236}">
                <a16:creationId xmlns:a16="http://schemas.microsoft.com/office/drawing/2014/main" id="{F71CF21E-E227-A744-A6F5-6C7510A0069D}"/>
              </a:ext>
            </a:extLst>
          </p:cNvPr>
          <p:cNvSpPr txBox="1"/>
          <p:nvPr/>
        </p:nvSpPr>
        <p:spPr>
          <a:xfrm>
            <a:off x="290688" y="2531538"/>
            <a:ext cx="37338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0" rIns="91440" bIns="0" rtlCol="0">
            <a:noAutofit/>
          </a:bodyPr>
          <a:lstStyle/>
          <a:p>
            <a:pPr marL="6497" marR="43207">
              <a:lnSpc>
                <a:spcPct val="150000"/>
              </a:lnSpc>
            </a:pPr>
            <a:r>
              <a:rPr lang="en-US" sz="1100" b="1" spc="8">
                <a:solidFill>
                  <a:srgbClr val="0161A1"/>
                </a:solidFill>
                <a:latin typeface="PT Serif" panose="020A0603040505020204" pitchFamily="18" charset="77"/>
                <a:cs typeface="PT Serif"/>
              </a:rPr>
              <a:t>Execution: Sprint/Release Metrics  </a:t>
            </a:r>
            <a:endParaRPr lang="en-US" sz="1100" spc="13">
              <a:solidFill>
                <a:srgbClr val="0161A1"/>
              </a:solidFill>
              <a:latin typeface="PT Serif" panose="020A0603040505020204" pitchFamily="18" charset="77"/>
              <a:cs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Sprint and release burndown</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51653">
              <a:lnSpc>
                <a:spcPct val="150000"/>
              </a:lnSpc>
              <a:spcBef>
                <a:spcPts val="51"/>
              </a:spcBef>
              <a:buClr>
                <a:srgbClr val="92D050"/>
              </a:buClr>
              <a:buSzPct val="136111"/>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Sprint velocity</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51653">
              <a:lnSpc>
                <a:spcPct val="150000"/>
              </a:lnSpc>
              <a:spcBef>
                <a:spcPts val="51"/>
              </a:spcBef>
              <a:buClr>
                <a:srgbClr val="92D050"/>
              </a:buClr>
              <a:buSzPct val="136111"/>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Scope change</a:t>
            </a:r>
          </a:p>
          <a:p>
            <a:pPr marL="51653">
              <a:lnSpc>
                <a:spcPct val="150000"/>
              </a:lnSpc>
              <a:spcBef>
                <a:spcPts val="51"/>
              </a:spcBef>
              <a:buClr>
                <a:srgbClr val="92D050"/>
              </a:buClr>
              <a:buSzPct val="136111"/>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Team capacity</a:t>
            </a:r>
            <a:endParaRPr lang="en-US" sz="1100" spc="10">
              <a:solidFill>
                <a:srgbClr val="404248"/>
              </a:solidFill>
              <a:latin typeface="PT Serif"/>
            </a:endParaRPr>
          </a:p>
          <a:p>
            <a:pPr marL="6497" marR="306998">
              <a:lnSpc>
                <a:spcPct val="150000"/>
              </a:lnSpc>
            </a:pPr>
            <a:endParaRPr sz="1100">
              <a:latin typeface="PT Serif" panose="020A0603040505020204" pitchFamily="18" charset="77"/>
              <a:cs typeface="PT Serif"/>
            </a:endParaRPr>
          </a:p>
        </p:txBody>
      </p:sp>
      <p:sp>
        <p:nvSpPr>
          <p:cNvPr id="14" name="object 5">
            <a:extLst>
              <a:ext uri="{FF2B5EF4-FFF2-40B4-BE49-F238E27FC236}">
                <a16:creationId xmlns:a16="http://schemas.microsoft.com/office/drawing/2014/main" id="{FA490D4A-4D81-BF47-8497-4ED6FC496ADE}"/>
              </a:ext>
            </a:extLst>
          </p:cNvPr>
          <p:cNvSpPr txBox="1"/>
          <p:nvPr/>
        </p:nvSpPr>
        <p:spPr>
          <a:xfrm>
            <a:off x="4329288" y="2531539"/>
            <a:ext cx="3657600" cy="4114800"/>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vert="horz" wrap="square" lIns="91440" tIns="6497" rIns="91440" bIns="0" rtlCol="0" anchor="t">
            <a:noAutofit/>
          </a:bodyPr>
          <a:lstStyle/>
          <a:p>
            <a:pPr marL="6497" marR="43207">
              <a:lnSpc>
                <a:spcPct val="150000"/>
              </a:lnSpc>
            </a:pPr>
            <a:r>
              <a:rPr lang="en-US" sz="1100" b="1" spc="8">
                <a:solidFill>
                  <a:srgbClr val="0161A1"/>
                </a:solidFill>
                <a:latin typeface="PT Serif" panose="020A0603040505020204" pitchFamily="18" charset="77"/>
                <a:cs typeface="PT Serif"/>
              </a:rPr>
              <a:t>Capability: Maturity Model</a:t>
            </a:r>
            <a:endParaRPr lang="en-US" sz="1100"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Team Maturity</a:t>
            </a: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endParaRPr lang="en-US" sz="1100" b="1" spc="10">
              <a:solidFill>
                <a:srgbClr val="404248"/>
              </a:solidFill>
              <a:latin typeface="PT Serif"/>
            </a:endParaRPr>
          </a:p>
          <a:p>
            <a:pPr marL="173803" indent="-122150">
              <a:lnSpc>
                <a:spcPct val="150000"/>
              </a:lnSpc>
              <a:spcBef>
                <a:spcPts val="51"/>
              </a:spcBef>
              <a:buClr>
                <a:srgbClr val="92D050"/>
              </a:buClr>
              <a:buSzPct val="136111"/>
              <a:buChar char="•"/>
              <a:tabLst>
                <a:tab pos="174128" algn="l"/>
              </a:tabLst>
            </a:pPr>
            <a:r>
              <a:rPr lang="en-US" sz="1100" b="1" spc="10">
                <a:solidFill>
                  <a:srgbClr val="404248"/>
                </a:solidFill>
                <a:latin typeface="PT Serif"/>
              </a:rPr>
              <a:t>Product Group Maturity </a:t>
            </a:r>
          </a:p>
          <a:p>
            <a:pPr marL="6497" marR="43207">
              <a:lnSpc>
                <a:spcPct val="150000"/>
              </a:lnSpc>
            </a:pPr>
            <a:endParaRPr lang="en-US" sz="1100" b="1" spc="8">
              <a:solidFill>
                <a:srgbClr val="0161A1"/>
              </a:solidFill>
              <a:latin typeface="PT Serif" panose="020A0603040505020204" pitchFamily="18" charset="77"/>
              <a:cs typeface="PT Serif"/>
            </a:endParaRPr>
          </a:p>
          <a:p>
            <a:pPr marL="51653" marR="43207">
              <a:lnSpc>
                <a:spcPct val="150000"/>
              </a:lnSpc>
              <a:spcBef>
                <a:spcPts val="51"/>
              </a:spcBef>
              <a:buClr>
                <a:srgbClr val="92D050"/>
              </a:buClr>
              <a:buSzPct val="136111"/>
              <a:tabLst>
                <a:tab pos="174128" algn="l"/>
              </a:tabLst>
            </a:pPr>
            <a:endParaRPr lang="en-US" sz="1100" b="1" spc="10">
              <a:solidFill>
                <a:srgbClr val="404248"/>
              </a:solidFill>
              <a:latin typeface="PT Serif"/>
            </a:endParaRPr>
          </a:p>
        </p:txBody>
      </p:sp>
      <p:pic>
        <p:nvPicPr>
          <p:cNvPr id="19" name="Picture 18">
            <a:extLst>
              <a:ext uri="{FF2B5EF4-FFF2-40B4-BE49-F238E27FC236}">
                <a16:creationId xmlns:a16="http://schemas.microsoft.com/office/drawing/2014/main" id="{92042328-4ABB-4545-9208-459BB40A8F4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633837" y="2849945"/>
            <a:ext cx="1339142" cy="726621"/>
          </a:xfrm>
          <a:prstGeom prst="rect">
            <a:avLst/>
          </a:prstGeom>
          <a:ln>
            <a:solidFill>
              <a:schemeClr val="tx1"/>
            </a:solidFill>
          </a:ln>
        </p:spPr>
      </p:pic>
      <p:pic>
        <p:nvPicPr>
          <p:cNvPr id="4" name="Picture 3">
            <a:extLst>
              <a:ext uri="{FF2B5EF4-FFF2-40B4-BE49-F238E27FC236}">
                <a16:creationId xmlns:a16="http://schemas.microsoft.com/office/drawing/2014/main" id="{8A4B40DA-08C3-D04C-B20F-BBE1B25FFCF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619323" y="3712419"/>
            <a:ext cx="1356180" cy="701162"/>
          </a:xfrm>
          <a:prstGeom prst="rect">
            <a:avLst/>
          </a:prstGeom>
          <a:ln>
            <a:solidFill>
              <a:schemeClr val="tx1"/>
            </a:solidFill>
          </a:ln>
        </p:spPr>
      </p:pic>
      <p:pic>
        <p:nvPicPr>
          <p:cNvPr id="20" name="Picture 19">
            <a:extLst>
              <a:ext uri="{FF2B5EF4-FFF2-40B4-BE49-F238E27FC236}">
                <a16:creationId xmlns:a16="http://schemas.microsoft.com/office/drawing/2014/main" id="{07927B9D-5C12-924C-90A8-5C27A05501B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546753" y="4548116"/>
            <a:ext cx="1428402" cy="757674"/>
          </a:xfrm>
          <a:prstGeom prst="rect">
            <a:avLst/>
          </a:prstGeom>
          <a:ln>
            <a:solidFill>
              <a:schemeClr val="tx1"/>
            </a:solidFill>
          </a:ln>
        </p:spPr>
      </p:pic>
      <p:pic>
        <p:nvPicPr>
          <p:cNvPr id="6" name="Picture 5">
            <a:extLst>
              <a:ext uri="{FF2B5EF4-FFF2-40B4-BE49-F238E27FC236}">
                <a16:creationId xmlns:a16="http://schemas.microsoft.com/office/drawing/2014/main" id="{C6F97868-419A-BF47-8060-B89B0E973E9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26117" y="5445886"/>
            <a:ext cx="3229129" cy="1094316"/>
          </a:xfrm>
          <a:prstGeom prst="rect">
            <a:avLst/>
          </a:prstGeom>
          <a:ln>
            <a:solidFill>
              <a:schemeClr val="tx1"/>
            </a:solidFill>
          </a:ln>
        </p:spPr>
      </p:pic>
      <p:sp>
        <p:nvSpPr>
          <p:cNvPr id="7" name="Rectangle 6">
            <a:extLst>
              <a:ext uri="{FF2B5EF4-FFF2-40B4-BE49-F238E27FC236}">
                <a16:creationId xmlns:a16="http://schemas.microsoft.com/office/drawing/2014/main" id="{D76AF677-10D5-CB46-ACB4-47B039FCF92F}"/>
              </a:ext>
            </a:extLst>
          </p:cNvPr>
          <p:cNvSpPr/>
          <p:nvPr/>
        </p:nvSpPr>
        <p:spPr>
          <a:xfrm>
            <a:off x="290688" y="1253071"/>
            <a:ext cx="5721220" cy="1099257"/>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wrap="square" lIns="91440" tIns="0" rIns="91440" bIns="0">
            <a:noAutofit/>
          </a:bodyPr>
          <a:lstStyle/>
          <a:p>
            <a:pPr marL="7938" marR="43207">
              <a:lnSpc>
                <a:spcPct val="150000"/>
              </a:lnSpc>
              <a:buClr>
                <a:srgbClr val="92D050"/>
              </a:buClr>
              <a:buSzPct val="136111"/>
            </a:pPr>
            <a:r>
              <a:rPr lang="en-US" sz="1100" b="1" spc="8">
                <a:solidFill>
                  <a:srgbClr val="0161A1"/>
                </a:solidFill>
                <a:latin typeface="PT Serif" panose="020A0603040505020204" pitchFamily="18" charset="77"/>
                <a:cs typeface="PT Serif"/>
              </a:rPr>
              <a:t>Agile Transformation: Achievements</a:t>
            </a:r>
            <a:endParaRPr lang="en-US" sz="1100" b="1" spc="10">
              <a:solidFill>
                <a:srgbClr val="404248"/>
              </a:solidFill>
              <a:latin typeface="PT Serif"/>
            </a:endParaRPr>
          </a:p>
          <a:p>
            <a:pPr marL="7938" marR="43207">
              <a:lnSpc>
                <a:spcPct val="150000"/>
              </a:lnSpc>
              <a:buClr>
                <a:srgbClr val="92D050"/>
              </a:buClr>
              <a:buSzPct val="136111"/>
              <a:buFontTx/>
              <a:buChar char="•"/>
            </a:pPr>
            <a:r>
              <a:rPr lang="en-US" sz="1100" b="1" spc="10">
                <a:solidFill>
                  <a:srgbClr val="404248"/>
                </a:solidFill>
                <a:latin typeface="PT Serif"/>
              </a:rPr>
              <a:t> SAFe Essentials practices (Q1) </a:t>
            </a:r>
          </a:p>
          <a:p>
            <a:pPr marL="7938" marR="43207">
              <a:lnSpc>
                <a:spcPct val="150000"/>
              </a:lnSpc>
              <a:buClr>
                <a:srgbClr val="92D050"/>
              </a:buClr>
              <a:buSzPct val="136111"/>
              <a:buFontTx/>
              <a:buChar char="•"/>
            </a:pPr>
            <a:r>
              <a:rPr lang="en-US" sz="1100" b="1" spc="10">
                <a:solidFill>
                  <a:srgbClr val="404248"/>
                </a:solidFill>
                <a:latin typeface="PT Serif"/>
              </a:rPr>
              <a:t> Test framework based on Quantum tools (Q1)</a:t>
            </a:r>
          </a:p>
          <a:p>
            <a:pPr marL="7938" marR="43207">
              <a:lnSpc>
                <a:spcPct val="150000"/>
              </a:lnSpc>
              <a:buClr>
                <a:srgbClr val="92D050"/>
              </a:buClr>
              <a:buSzPct val="136111"/>
              <a:buFontTx/>
              <a:buChar char="•"/>
            </a:pPr>
            <a:r>
              <a:rPr lang="en-US" sz="1100" b="1" spc="10">
                <a:solidFill>
                  <a:srgbClr val="404248"/>
                </a:solidFill>
                <a:latin typeface="PT Serif"/>
              </a:rPr>
              <a:t> SAFe Full practices(H1)</a:t>
            </a:r>
          </a:p>
        </p:txBody>
      </p:sp>
      <p:pic>
        <p:nvPicPr>
          <p:cNvPr id="23" name="Picture 22">
            <a:extLst>
              <a:ext uri="{FF2B5EF4-FFF2-40B4-BE49-F238E27FC236}">
                <a16:creationId xmlns:a16="http://schemas.microsoft.com/office/drawing/2014/main" id="{FC13154B-FCB2-A848-9F7B-C631CA375AE6}"/>
              </a:ext>
            </a:extLst>
          </p:cNvPr>
          <p:cNvPicPr>
            <a:picLocks noChangeAspect="1"/>
          </p:cNvPicPr>
          <p:nvPr/>
        </p:nvPicPr>
        <p:blipFill>
          <a:blip r:embed="rId6"/>
          <a:stretch>
            <a:fillRect/>
          </a:stretch>
        </p:blipFill>
        <p:spPr>
          <a:xfrm>
            <a:off x="4744398" y="4665338"/>
            <a:ext cx="2816677" cy="1903831"/>
          </a:xfrm>
          <a:prstGeom prst="rect">
            <a:avLst/>
          </a:prstGeom>
          <a:ln>
            <a:solidFill>
              <a:schemeClr val="tx1"/>
            </a:solidFill>
          </a:ln>
        </p:spPr>
      </p:pic>
      <p:pic>
        <p:nvPicPr>
          <p:cNvPr id="25" name="Picture 24">
            <a:extLst>
              <a:ext uri="{FF2B5EF4-FFF2-40B4-BE49-F238E27FC236}">
                <a16:creationId xmlns:a16="http://schemas.microsoft.com/office/drawing/2014/main" id="{CC1B6B99-6103-B84A-9766-5C3AE34EA63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367637" y="2882602"/>
            <a:ext cx="1532689" cy="1015485"/>
          </a:xfrm>
          <a:prstGeom prst="rect">
            <a:avLst/>
          </a:prstGeom>
          <a:ln>
            <a:solidFill>
              <a:schemeClr val="tx1"/>
            </a:solidFill>
          </a:ln>
        </p:spPr>
      </p:pic>
      <p:pic>
        <p:nvPicPr>
          <p:cNvPr id="26" name="Picture 25">
            <a:extLst>
              <a:ext uri="{FF2B5EF4-FFF2-40B4-BE49-F238E27FC236}">
                <a16:creationId xmlns:a16="http://schemas.microsoft.com/office/drawing/2014/main" id="{FDBDF578-B03D-D745-98A7-F440007F0DF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079168" y="3002344"/>
            <a:ext cx="1532689" cy="1015485"/>
          </a:xfrm>
          <a:prstGeom prst="rect">
            <a:avLst/>
          </a:prstGeom>
          <a:ln>
            <a:solidFill>
              <a:schemeClr val="tx1"/>
            </a:solidFill>
          </a:ln>
        </p:spPr>
      </p:pic>
      <p:pic>
        <p:nvPicPr>
          <p:cNvPr id="27" name="Picture 26">
            <a:extLst>
              <a:ext uri="{FF2B5EF4-FFF2-40B4-BE49-F238E27FC236}">
                <a16:creationId xmlns:a16="http://schemas.microsoft.com/office/drawing/2014/main" id="{3F07C1E1-AF71-2A44-BD99-71A9A7CCDAB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758039" y="3138416"/>
            <a:ext cx="1532689" cy="1015485"/>
          </a:xfrm>
          <a:prstGeom prst="rect">
            <a:avLst/>
          </a:prstGeom>
          <a:ln>
            <a:solidFill>
              <a:schemeClr val="tx1"/>
            </a:solidFill>
          </a:ln>
        </p:spPr>
      </p:pic>
      <p:pic>
        <p:nvPicPr>
          <p:cNvPr id="28" name="Picture 27">
            <a:extLst>
              <a:ext uri="{FF2B5EF4-FFF2-40B4-BE49-F238E27FC236}">
                <a16:creationId xmlns:a16="http://schemas.microsoft.com/office/drawing/2014/main" id="{8ACF7000-D767-5A4A-B2DA-8BB2777E51E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428746" y="3266323"/>
            <a:ext cx="1532689" cy="1015485"/>
          </a:xfrm>
          <a:prstGeom prst="rect">
            <a:avLst/>
          </a:prstGeom>
          <a:ln>
            <a:solidFill>
              <a:schemeClr val="tx1"/>
            </a:solidFill>
          </a:ln>
        </p:spPr>
      </p:pic>
      <p:pic>
        <p:nvPicPr>
          <p:cNvPr id="29" name="Picture 28">
            <a:extLst>
              <a:ext uri="{FF2B5EF4-FFF2-40B4-BE49-F238E27FC236}">
                <a16:creationId xmlns:a16="http://schemas.microsoft.com/office/drawing/2014/main" id="{E59A81F4-A21B-A94C-83DA-53F076FBD00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083122" y="3394230"/>
            <a:ext cx="1532689" cy="1015485"/>
          </a:xfrm>
          <a:prstGeom prst="rect">
            <a:avLst/>
          </a:prstGeom>
          <a:ln>
            <a:solidFill>
              <a:schemeClr val="tx1"/>
            </a:solidFill>
          </a:ln>
        </p:spPr>
      </p:pic>
      <p:sp>
        <p:nvSpPr>
          <p:cNvPr id="17" name="Rectangle 16">
            <a:extLst>
              <a:ext uri="{FF2B5EF4-FFF2-40B4-BE49-F238E27FC236}">
                <a16:creationId xmlns:a16="http://schemas.microsoft.com/office/drawing/2014/main" id="{54795543-7C79-8C4E-9CB1-45CFB79E739F}"/>
              </a:ext>
            </a:extLst>
          </p:cNvPr>
          <p:cNvSpPr/>
          <p:nvPr/>
        </p:nvSpPr>
        <p:spPr>
          <a:xfrm>
            <a:off x="6190745" y="1262402"/>
            <a:ext cx="5721220" cy="1099257"/>
          </a:xfrm>
          <a:prstGeom prst="rect">
            <a:avLst/>
          </a:prstGeom>
          <a:solidFill>
            <a:schemeClr val="bg1"/>
          </a:solidFill>
          <a:ln>
            <a:solidFill>
              <a:schemeClr val="bg1">
                <a:lumMod val="85000"/>
              </a:schemeClr>
            </a:solidFill>
          </a:ln>
          <a:effectLst>
            <a:outerShdw blurRad="12700" dist="12700" dir="2700000" algn="tl" rotWithShape="0">
              <a:prstClr val="black">
                <a:alpha val="40000"/>
              </a:prstClr>
            </a:outerShdw>
          </a:effectLst>
        </p:spPr>
        <p:txBody>
          <a:bodyPr wrap="square" lIns="91440" tIns="0" rIns="91440" bIns="0">
            <a:noAutofit/>
          </a:bodyPr>
          <a:lstStyle/>
          <a:p>
            <a:pPr marL="7938" marR="43207">
              <a:lnSpc>
                <a:spcPct val="150000"/>
              </a:lnSpc>
              <a:buClr>
                <a:srgbClr val="92D050"/>
              </a:buClr>
              <a:buSzPct val="136111"/>
            </a:pPr>
            <a:r>
              <a:rPr lang="en-US" sz="1100" b="1" spc="8">
                <a:solidFill>
                  <a:srgbClr val="0161A1"/>
                </a:solidFill>
                <a:latin typeface="PT Serif" panose="020A0603040505020204" pitchFamily="18" charset="77"/>
                <a:cs typeface="PT Serif"/>
              </a:rPr>
              <a:t>Rhythm of Business – review cadence</a:t>
            </a:r>
            <a:endParaRPr lang="en-US" sz="1100" b="1" spc="10">
              <a:solidFill>
                <a:srgbClr val="404248"/>
              </a:solidFill>
              <a:latin typeface="PT Serif"/>
            </a:endParaRPr>
          </a:p>
          <a:p>
            <a:pPr marL="7938" marR="43207">
              <a:lnSpc>
                <a:spcPct val="150000"/>
              </a:lnSpc>
              <a:buClr>
                <a:srgbClr val="92D050"/>
              </a:buClr>
              <a:buSzPct val="136111"/>
              <a:buFontTx/>
              <a:buChar char="•"/>
            </a:pPr>
            <a:r>
              <a:rPr lang="en-US" sz="1100" b="1" spc="10">
                <a:solidFill>
                  <a:srgbClr val="404248"/>
                </a:solidFill>
                <a:latin typeface="PT Serif"/>
              </a:rPr>
              <a:t> Sprint and Release retrospectives</a:t>
            </a:r>
          </a:p>
          <a:p>
            <a:pPr marL="7938" marR="43207">
              <a:lnSpc>
                <a:spcPct val="150000"/>
              </a:lnSpc>
              <a:buClr>
                <a:srgbClr val="92D050"/>
              </a:buClr>
              <a:buSzPct val="136111"/>
              <a:buFontTx/>
              <a:buChar char="•"/>
            </a:pPr>
            <a:r>
              <a:rPr lang="en-US" sz="1100" b="1" spc="10">
                <a:solidFill>
                  <a:srgbClr val="404248"/>
                </a:solidFill>
                <a:latin typeface="PT Serif"/>
              </a:rPr>
              <a:t> Product QBR</a:t>
            </a:r>
          </a:p>
          <a:p>
            <a:pPr marL="7938" marR="43207">
              <a:lnSpc>
                <a:spcPct val="150000"/>
              </a:lnSpc>
              <a:buClr>
                <a:srgbClr val="92D050"/>
              </a:buClr>
              <a:buSzPct val="136111"/>
              <a:buFontTx/>
              <a:buChar char="•"/>
            </a:pPr>
            <a:r>
              <a:rPr lang="en-US" sz="1100" b="1" spc="10">
                <a:solidFill>
                  <a:srgbClr val="404248"/>
                </a:solidFill>
                <a:latin typeface="PT Serif"/>
              </a:rPr>
              <a:t> Crosslake Checkpoint (review on progress and plans)</a:t>
            </a:r>
          </a:p>
        </p:txBody>
      </p:sp>
    </p:spTree>
    <p:extLst>
      <p:ext uri="{BB962C8B-B14F-4D97-AF65-F5344CB8AC3E}">
        <p14:creationId xmlns:p14="http://schemas.microsoft.com/office/powerpoint/2010/main" val="5781606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032387"/>
            <a:ext cx="5723595" cy="4860658"/>
          </a:xfrm>
          <a:prstGeom prst="rect">
            <a:avLst/>
          </a:prstGeom>
        </p:spPr>
        <p:txBody>
          <a:bodyPr vert="horz" wrap="square" lIns="0" tIns="63024" rIns="0" bIns="0" rtlCol="0">
            <a:spAutoFit/>
          </a:bodyPr>
          <a:lstStyle/>
          <a:p>
            <a:pPr marL="6497">
              <a:lnSpc>
                <a:spcPct val="150000"/>
              </a:lnSpc>
            </a:pPr>
            <a:r>
              <a:rPr lang="en-US" sz="1100" spc="10" dirty="0">
                <a:solidFill>
                  <a:srgbClr val="404248"/>
                </a:solidFill>
                <a:latin typeface="PT Serif"/>
                <a:cs typeface="PT Serif"/>
              </a:rPr>
              <a:t>The Agile Team Maturity Model is used by teams to baseline relative Agile maturity and then self-assess quarterly and/or after product releases to measure progress.</a:t>
            </a:r>
          </a:p>
          <a:p>
            <a:pPr marL="6497">
              <a:lnSpc>
                <a:spcPct val="150000"/>
              </a:lnSpc>
            </a:pPr>
            <a:endParaRPr lang="en-US" sz="1100" spc="10" dirty="0">
              <a:solidFill>
                <a:srgbClr val="404248"/>
              </a:solidFill>
              <a:latin typeface="PT Serif"/>
              <a:cs typeface="PT Serif"/>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endParaRPr lang="en-US" sz="1100" dirty="0">
              <a:latin typeface="PT Serif" panose="020A0603040505020204" pitchFamily="18" charset="77"/>
            </a:endParaRPr>
          </a:p>
          <a:p>
            <a:pPr marL="6497">
              <a:lnSpc>
                <a:spcPct val="150000"/>
              </a:lnSpc>
            </a:pPr>
            <a:r>
              <a:rPr lang="en-US" sz="1100" dirty="0">
                <a:latin typeface="PT Serif" panose="020A0603040505020204" pitchFamily="18" charset="77"/>
              </a:rPr>
              <a:t>Maturity Assessment: </a:t>
            </a:r>
            <a:r>
              <a:rPr lang="en-US" sz="1100" dirty="0">
                <a:latin typeface="PT Serif" panose="020A0603040505020204" pitchFamily="18" charset="77"/>
                <a:hlinkClick r:id="rId2"/>
              </a:rPr>
              <a:t>Templates</a:t>
            </a:r>
            <a:endParaRPr lang="en-US" sz="1100" dirty="0">
              <a:latin typeface="PT Serif" panose="020A0603040505020204" pitchFamily="18" charset="77"/>
            </a:endParaRPr>
          </a:p>
          <a:p>
            <a:pPr marL="173803" indent="-122150">
              <a:lnSpc>
                <a:spcPct val="150000"/>
              </a:lnSpc>
              <a:buClr>
                <a:srgbClr val="EEC514"/>
              </a:buClr>
              <a:buSzPct val="136111"/>
              <a:buChar char="•"/>
              <a:tabLst>
                <a:tab pos="174128" algn="l"/>
              </a:tabLst>
            </a:pPr>
            <a:r>
              <a:rPr lang="en-US" sz="1100" spc="10" dirty="0">
                <a:solidFill>
                  <a:srgbClr val="404248"/>
                </a:solidFill>
                <a:latin typeface="PT Serif"/>
                <a:cs typeface="PT Serif"/>
              </a:rPr>
              <a:t>Team Self-Assessment</a:t>
            </a:r>
          </a:p>
          <a:p>
            <a:pPr marL="173803" indent="-122150">
              <a:lnSpc>
                <a:spcPct val="150000"/>
              </a:lnSpc>
              <a:buClr>
                <a:srgbClr val="00B050"/>
              </a:buClr>
              <a:buSzPct val="136111"/>
              <a:buChar char="•"/>
              <a:tabLst>
                <a:tab pos="174128" algn="l"/>
              </a:tabLst>
            </a:pPr>
            <a:r>
              <a:rPr lang="en-US" sz="1100" spc="10" dirty="0">
                <a:solidFill>
                  <a:srgbClr val="404248"/>
                </a:solidFill>
                <a:latin typeface="PT Serif"/>
                <a:cs typeface="PT Serif"/>
              </a:rPr>
              <a:t>Program Self-Assessment</a:t>
            </a:r>
            <a:endParaRPr lang="en-US" sz="1100" dirty="0">
              <a:latin typeface="PT Serif"/>
              <a:cs typeface="PT Serif"/>
            </a:endParaRPr>
          </a:p>
          <a:p>
            <a:pPr marL="173803" marR="78293" indent="-122150">
              <a:lnSpc>
                <a:spcPct val="150000"/>
              </a:lnSpc>
              <a:buClr>
                <a:srgbClr val="A1153A"/>
              </a:buClr>
              <a:buSzPct val="136111"/>
              <a:buChar char="•"/>
              <a:tabLst>
                <a:tab pos="174128" algn="l"/>
              </a:tabLst>
            </a:pPr>
            <a:r>
              <a:rPr lang="en-US" sz="1100" spc="10" dirty="0">
                <a:solidFill>
                  <a:srgbClr val="404248"/>
                </a:solidFill>
                <a:latin typeface="PT Serif"/>
                <a:cs typeface="PT Serif"/>
              </a:rPr>
              <a:t>Lean Enterprise Assessment</a:t>
            </a:r>
            <a:endParaRPr lang="en-US" sz="1100" dirty="0">
              <a:latin typeface="Times New Roman"/>
              <a:cs typeface="Times New Roman"/>
            </a:endParaRPr>
          </a:p>
          <a:p>
            <a:pPr marL="173803" indent="-122150">
              <a:lnSpc>
                <a:spcPct val="150000"/>
              </a:lnSpc>
              <a:buClr>
                <a:srgbClr val="0092E4"/>
              </a:buClr>
              <a:buSzPct val="136111"/>
              <a:buChar char="•"/>
              <a:tabLst>
                <a:tab pos="174128" algn="l"/>
              </a:tabLst>
            </a:pPr>
            <a:r>
              <a:rPr lang="en-US" sz="1100" spc="10" dirty="0">
                <a:solidFill>
                  <a:srgbClr val="404248"/>
                </a:solidFill>
                <a:latin typeface="PT Serif"/>
                <a:cs typeface="PT Serif"/>
              </a:rPr>
              <a:t>DevOps Health Radar</a:t>
            </a:r>
            <a:endParaRPr lang="en-US" sz="1100" dirty="0">
              <a:latin typeface="PT Serif"/>
              <a:cs typeface="PT Serif"/>
            </a:endParaRPr>
          </a:p>
          <a:p>
            <a:pPr marL="6497">
              <a:lnSpc>
                <a:spcPct val="150000"/>
              </a:lnSpc>
            </a:pPr>
            <a:endParaRPr lang="en-US" sz="1100" dirty="0">
              <a:latin typeface="PT Serif" panose="020A0603040505020204" pitchFamily="18" charset="77"/>
            </a:endParaRPr>
          </a:p>
        </p:txBody>
      </p:sp>
      <p:sp>
        <p:nvSpPr>
          <p:cNvPr id="5" name="object 5"/>
          <p:cNvSpPr txBox="1"/>
          <p:nvPr/>
        </p:nvSpPr>
        <p:spPr>
          <a:xfrm>
            <a:off x="457201" y="309580"/>
            <a:ext cx="5207954" cy="376220"/>
          </a:xfrm>
          <a:prstGeom prst="rect">
            <a:avLst/>
          </a:prstGeom>
        </p:spPr>
        <p:txBody>
          <a:bodyPr vert="horz" wrap="square" lIns="0" tIns="6822" rIns="0" bIns="0" rtlCol="0">
            <a:spAutoFit/>
          </a:bodyPr>
          <a:lstStyle>
            <a:defPPr>
              <a:defRPr lang="en-US"/>
            </a:defPPr>
            <a:lvl1pPr marL="6497">
              <a:spcBef>
                <a:spcPts val="54"/>
              </a:spcBef>
              <a:defRPr sz="2400" i="1" spc="-26">
                <a:solidFill>
                  <a:srgbClr val="0070C0"/>
                </a:solidFill>
                <a:latin typeface="PT Serif" panose="020A0603040505020204" pitchFamily="18" charset="77"/>
                <a:cs typeface="Calibri Light" panose="020F0302020204030204" pitchFamily="34" charset="0"/>
              </a:defRPr>
            </a:lvl1pPr>
          </a:lstStyle>
          <a:p>
            <a:r>
              <a:rPr lang="en-US"/>
              <a:t>Maturity Model details </a:t>
            </a:r>
            <a:endParaRPr/>
          </a:p>
        </p:txBody>
      </p:sp>
      <p:pic>
        <p:nvPicPr>
          <p:cNvPr id="4" name="Picture 3">
            <a:extLst>
              <a:ext uri="{FF2B5EF4-FFF2-40B4-BE49-F238E27FC236}">
                <a16:creationId xmlns:a16="http://schemas.microsoft.com/office/drawing/2014/main" id="{9C4D7F40-D4AF-D049-87EF-60533C0FD2A0}"/>
              </a:ext>
            </a:extLst>
          </p:cNvPr>
          <p:cNvPicPr>
            <a:picLocks noChangeAspect="1"/>
          </p:cNvPicPr>
          <p:nvPr/>
        </p:nvPicPr>
        <p:blipFill>
          <a:blip r:embed="rId3"/>
          <a:stretch>
            <a:fillRect/>
          </a:stretch>
        </p:blipFill>
        <p:spPr>
          <a:xfrm>
            <a:off x="6715323" y="199497"/>
            <a:ext cx="5286177" cy="6503812"/>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E7BBB870-F3AC-AC41-8443-A44DB0E9DD49}"/>
              </a:ext>
            </a:extLst>
          </p:cNvPr>
          <p:cNvPicPr>
            <a:picLocks noChangeAspect="1"/>
          </p:cNvPicPr>
          <p:nvPr/>
        </p:nvPicPr>
        <p:blipFill>
          <a:blip r:embed="rId4"/>
          <a:stretch>
            <a:fillRect/>
          </a:stretch>
        </p:blipFill>
        <p:spPr>
          <a:xfrm>
            <a:off x="2952750" y="4180426"/>
            <a:ext cx="3625158" cy="250932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3E2259C3-5E26-8643-9181-49A08502007A}"/>
              </a:ext>
            </a:extLst>
          </p:cNvPr>
          <p:cNvSpPr txBox="1"/>
          <p:nvPr/>
        </p:nvSpPr>
        <p:spPr>
          <a:xfrm>
            <a:off x="770021" y="2248185"/>
            <a:ext cx="3093835" cy="330009"/>
          </a:xfrm>
          <a:prstGeom prst="rect">
            <a:avLst/>
          </a:prstGeom>
        </p:spPr>
        <p:txBody>
          <a:bodyPr vert="horz" wrap="square" lIns="91440" tIns="45720" rIns="91440" bIns="45720" rtlCol="0" anchor="t" anchorCtr="0">
            <a:noAutofit/>
          </a:bodyPr>
          <a:lstStyle/>
          <a:p>
            <a:endParaRPr lang="en-US" sz="1100">
              <a:latin typeface="PT Serif" panose="020A0603040505020204" pitchFamily="18" charset="77"/>
            </a:endParaRPr>
          </a:p>
        </p:txBody>
      </p:sp>
    </p:spTree>
    <p:extLst>
      <p:ext uri="{BB962C8B-B14F-4D97-AF65-F5344CB8AC3E}">
        <p14:creationId xmlns:p14="http://schemas.microsoft.com/office/powerpoint/2010/main" val="3405308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86CA07-CDB0-6141-A1C9-E61BB46D2AEF}"/>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72</a:t>
            </a:fld>
            <a:endParaRPr lang="en-GB"/>
          </a:p>
        </p:txBody>
      </p:sp>
      <p:sp>
        <p:nvSpPr>
          <p:cNvPr id="6" name="Title 1">
            <a:extLst>
              <a:ext uri="{FF2B5EF4-FFF2-40B4-BE49-F238E27FC236}">
                <a16:creationId xmlns:a16="http://schemas.microsoft.com/office/drawing/2014/main" id="{2D19AF04-9CE2-8E42-8F26-0B9D2003EF8F}"/>
              </a:ext>
            </a:extLst>
          </p:cNvPr>
          <p:cNvSpPr>
            <a:spLocks noGrp="1"/>
          </p:cNvSpPr>
          <p:nvPr>
            <p:ph type="title"/>
          </p:nvPr>
        </p:nvSpPr>
        <p:spPr>
          <a:xfrm>
            <a:off x="190500" y="0"/>
            <a:ext cx="12001500" cy="952499"/>
          </a:xfrm>
        </p:spPr>
        <p:txBody>
          <a:bodyPr anchor="ctr">
            <a:normAutofit/>
          </a:bodyPr>
          <a:lstStyle/>
          <a:p>
            <a:r>
              <a:rPr lang="en-US">
                <a:latin typeface="Calibri Light"/>
                <a:cs typeface="Calibri Light"/>
              </a:rPr>
              <a:t>Resources </a:t>
            </a:r>
          </a:p>
        </p:txBody>
      </p:sp>
      <p:sp>
        <p:nvSpPr>
          <p:cNvPr id="7" name="Rectangle 6">
            <a:extLst>
              <a:ext uri="{FF2B5EF4-FFF2-40B4-BE49-F238E27FC236}">
                <a16:creationId xmlns:a16="http://schemas.microsoft.com/office/drawing/2014/main" id="{1938BFC9-A631-FE44-8D69-7BDC107C40AB}"/>
              </a:ext>
            </a:extLst>
          </p:cNvPr>
          <p:cNvSpPr/>
          <p:nvPr/>
        </p:nvSpPr>
        <p:spPr>
          <a:xfrm>
            <a:off x="736430" y="1317342"/>
            <a:ext cx="10524805" cy="5015951"/>
          </a:xfrm>
          <a:prstGeom prst="rect">
            <a:avLst/>
          </a:prstGeom>
        </p:spPr>
        <p:txBody>
          <a:bodyPr wrap="square">
            <a:noAutofit/>
          </a:bodyPr>
          <a:lstStyle/>
          <a:p>
            <a:r>
              <a:rPr lang="en-US" sz="2000" i="1">
                <a:latin typeface="Calibri Light"/>
                <a:cs typeface="Calibri Light"/>
              </a:rPr>
              <a:t>*Note: Content planning and creation in SharePoint -&gt; Published in Confluence</a:t>
            </a:r>
          </a:p>
          <a:p>
            <a:r>
              <a:rPr lang="en-US" sz="2000" i="1">
                <a:latin typeface="Calibri Light"/>
                <a:cs typeface="Calibri Light"/>
              </a:rPr>
              <a:t>             </a:t>
            </a:r>
            <a:r>
              <a:rPr lang="en-US" sz="2000">
                <a:hlinkClick r:id="rId2"/>
              </a:rPr>
              <a:t>https://konyone.sharepoint.com/sites/PMO</a:t>
            </a:r>
            <a:endParaRPr lang="en-US" sz="2000" i="1">
              <a:latin typeface="Calibri Light"/>
              <a:cs typeface="Calibri Light"/>
            </a:endParaRPr>
          </a:p>
          <a:p>
            <a:pPr marL="342900" indent="-342900">
              <a:buFontTx/>
              <a:buChar char="-"/>
            </a:pPr>
            <a:endParaRPr lang="en-US" sz="2000">
              <a:latin typeface="Calibri Light"/>
              <a:cs typeface="Calibri Light"/>
            </a:endParaRPr>
          </a:p>
          <a:p>
            <a:r>
              <a:rPr lang="en-US" sz="2000">
                <a:latin typeface="Calibri Light"/>
                <a:cs typeface="Calibri Light"/>
              </a:rPr>
              <a:t>Internal Presentations and Recordings</a:t>
            </a:r>
          </a:p>
          <a:p>
            <a:endParaRPr lang="en-US" sz="2000">
              <a:latin typeface="Calibri Light"/>
              <a:cs typeface="Calibri Light"/>
            </a:endParaRPr>
          </a:p>
          <a:p>
            <a:r>
              <a:rPr lang="en-US" sz="2000">
                <a:latin typeface="Calibri Light"/>
                <a:cs typeface="Calibri Light"/>
              </a:rPr>
              <a:t>Curated list of external resources (articles, videos, blogs, etc.)</a:t>
            </a:r>
          </a:p>
          <a:p>
            <a:pPr marL="342900" indent="-342900">
              <a:buFontTx/>
              <a:buChar char="-"/>
            </a:pPr>
            <a:endParaRPr lang="en-US" sz="2000">
              <a:latin typeface="Calibri Light"/>
              <a:cs typeface="Calibri Light"/>
            </a:endParaRPr>
          </a:p>
          <a:p>
            <a:r>
              <a:rPr lang="en-US" sz="2000">
                <a:latin typeface="Calibri Light"/>
                <a:cs typeface="Calibri Light"/>
              </a:rPr>
              <a:t>Process Documentation &amp; Guidance (Commenting enabled)</a:t>
            </a:r>
          </a:p>
          <a:p>
            <a:endParaRPr lang="en-US" sz="2000">
              <a:latin typeface="Calibri Light"/>
              <a:cs typeface="Calibri Light"/>
            </a:endParaRPr>
          </a:p>
          <a:p>
            <a:r>
              <a:rPr lang="en-US" sz="2000">
                <a:latin typeface="Calibri Light"/>
                <a:cs typeface="Calibri Light"/>
              </a:rPr>
              <a:t>Slack - Agile Practices channel </a:t>
            </a:r>
          </a:p>
          <a:p>
            <a:endParaRPr lang="en-US" sz="2000">
              <a:latin typeface="Calibri Light"/>
              <a:cs typeface="Calibri Light"/>
            </a:endParaRPr>
          </a:p>
          <a:p>
            <a:r>
              <a:rPr lang="en-US" sz="2000">
                <a:latin typeface="Calibri Light"/>
                <a:cs typeface="Calibri Light"/>
              </a:rPr>
              <a:t>Agile PMO Office hours</a:t>
            </a:r>
          </a:p>
          <a:p>
            <a:endParaRPr lang="en-US" sz="2000">
              <a:latin typeface="Calibri Light"/>
              <a:cs typeface="Calibri Light"/>
            </a:endParaRPr>
          </a:p>
          <a:p>
            <a:r>
              <a:rPr lang="en-US" sz="2000">
                <a:latin typeface="Calibri Light"/>
                <a:cs typeface="Calibri Light"/>
              </a:rPr>
              <a:t>Agile PMO Request backlog (Jira w/ Slack integration)</a:t>
            </a:r>
          </a:p>
          <a:p>
            <a:endParaRPr lang="en-US" sz="2000">
              <a:latin typeface="Calibri Light"/>
              <a:cs typeface="Calibri Light"/>
            </a:endParaRPr>
          </a:p>
          <a:p>
            <a:endParaRPr lang="en-US" sz="2000">
              <a:latin typeface="Calibri Light"/>
              <a:cs typeface="Calibri Light"/>
            </a:endParaRPr>
          </a:p>
          <a:p>
            <a:endParaRPr lang="en-US" sz="2000"/>
          </a:p>
        </p:txBody>
      </p:sp>
    </p:spTree>
    <p:extLst>
      <p:ext uri="{BB962C8B-B14F-4D97-AF65-F5344CB8AC3E}">
        <p14:creationId xmlns:p14="http://schemas.microsoft.com/office/powerpoint/2010/main" val="3184520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581B2-7F5B-4ADD-B215-9305B097DB2C}"/>
              </a:ext>
            </a:extLst>
          </p:cNvPr>
          <p:cNvSpPr>
            <a:spLocks noGrp="1"/>
          </p:cNvSpPr>
          <p:nvPr>
            <p:ph type="title"/>
          </p:nvPr>
        </p:nvSpPr>
        <p:spPr>
          <a:xfrm>
            <a:off x="588397" y="678811"/>
            <a:ext cx="11011127" cy="5507303"/>
          </a:xfrm>
        </p:spPr>
        <p:txBody>
          <a:bodyPr anchor="ctr">
            <a:normAutofit/>
          </a:bodyPr>
          <a:lstStyle/>
          <a:p>
            <a:pPr algn="ctr"/>
            <a:r>
              <a:rPr lang="en-US" altLang="en-US" sz="4000">
                <a:solidFill>
                  <a:schemeClr val="tx1"/>
                </a:solidFill>
                <a:latin typeface="+mj-lt"/>
                <a:cs typeface="Calibri Light" panose="020F0302020204030204" pitchFamily="34" charset="0"/>
              </a:rPr>
              <a:t>Call to Action</a:t>
            </a:r>
            <a:endParaRPr lang="en-US" altLang="en-US" sz="2400">
              <a:solidFill>
                <a:schemeClr val="tx1"/>
              </a:solidFill>
              <a:latin typeface="+mj-lt"/>
              <a:cs typeface="Calibri Light" panose="020F0302020204030204" pitchFamily="34" charset="0"/>
            </a:endParaRPr>
          </a:p>
        </p:txBody>
      </p:sp>
      <p:sp>
        <p:nvSpPr>
          <p:cNvPr id="6" name="Rectangle 5">
            <a:extLst>
              <a:ext uri="{FF2B5EF4-FFF2-40B4-BE49-F238E27FC236}">
                <a16:creationId xmlns:a16="http://schemas.microsoft.com/office/drawing/2014/main" id="{222DD567-9E71-264E-B38E-25E96A6ECF4D}"/>
              </a:ext>
            </a:extLst>
          </p:cNvPr>
          <p:cNvSpPr/>
          <p:nvPr/>
        </p:nvSpPr>
        <p:spPr>
          <a:xfrm>
            <a:off x="585626" y="685800"/>
            <a:ext cx="11013898" cy="5499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1020731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79FE6-2604-A94A-A71A-767854773204}"/>
              </a:ext>
            </a:extLst>
          </p:cNvPr>
          <p:cNvSpPr>
            <a:spLocks noGrp="1"/>
          </p:cNvSpPr>
          <p:nvPr>
            <p:ph type="title"/>
          </p:nvPr>
        </p:nvSpPr>
        <p:spPr>
          <a:xfrm>
            <a:off x="190500" y="0"/>
            <a:ext cx="12001500" cy="952500"/>
          </a:xfrm>
        </p:spPr>
        <p:txBody>
          <a:bodyPr anchor="ctr"/>
          <a:lstStyle/>
          <a:p>
            <a:pPr algn="ctr"/>
            <a:r>
              <a:rPr lang="en-US" altLang="en-US" sz="3600">
                <a:cs typeface="Calibri Light" panose="020F0302020204030204" pitchFamily="34" charset="0"/>
              </a:rPr>
              <a:t>Be Agile</a:t>
            </a:r>
          </a:p>
        </p:txBody>
      </p:sp>
      <p:sp>
        <p:nvSpPr>
          <p:cNvPr id="13" name="Rectangle 12">
            <a:extLst>
              <a:ext uri="{FF2B5EF4-FFF2-40B4-BE49-F238E27FC236}">
                <a16:creationId xmlns:a16="http://schemas.microsoft.com/office/drawing/2014/main" id="{18645EF7-D3B8-1749-B4DC-13044ACB151A}"/>
              </a:ext>
            </a:extLst>
          </p:cNvPr>
          <p:cNvSpPr/>
          <p:nvPr/>
        </p:nvSpPr>
        <p:spPr>
          <a:xfrm>
            <a:off x="190500" y="952500"/>
            <a:ext cx="11855725" cy="5905500"/>
          </a:xfrm>
          <a:prstGeom prst="rect">
            <a:avLst/>
          </a:prstGeom>
        </p:spPr>
        <p:txBody>
          <a:bodyPr wrap="square" anchor="t">
            <a:noAutofit/>
          </a:bodyPr>
          <a:lstStyle/>
          <a:p>
            <a:pPr lvl="0">
              <a:lnSpc>
                <a:spcPct val="200000"/>
              </a:lnSpc>
            </a:pPr>
            <a:endParaRPr lang="en-US" sz="2800" b="1">
              <a:latin typeface="+mj-lt"/>
            </a:endParaRPr>
          </a:p>
          <a:p>
            <a:pPr lvl="0">
              <a:lnSpc>
                <a:spcPct val="200000"/>
              </a:lnSpc>
            </a:pPr>
            <a:r>
              <a:rPr lang="en-US" sz="2800" b="1">
                <a:latin typeface="+mj-lt"/>
              </a:rPr>
              <a:t>					Embrace Change		</a:t>
            </a:r>
            <a:r>
              <a:rPr lang="en-IN" sz="2800" b="1">
                <a:latin typeface="+mj-lt"/>
              </a:rPr>
              <a:t> 		</a:t>
            </a:r>
          </a:p>
          <a:p>
            <a:pPr lvl="0">
              <a:lnSpc>
                <a:spcPct val="200000"/>
              </a:lnSpc>
            </a:pPr>
            <a:r>
              <a:rPr lang="en-IN" sz="2800" b="1">
                <a:latin typeface="+mj-lt"/>
              </a:rPr>
              <a:t>	Be transparent 						Be predictable</a:t>
            </a:r>
            <a:r>
              <a:rPr lang="en-US" sz="2800" b="1">
                <a:latin typeface="+mj-lt"/>
              </a:rPr>
              <a:t> </a:t>
            </a:r>
            <a:endParaRPr lang="en-US" sz="1000" b="1">
              <a:latin typeface="+mj-lt"/>
            </a:endParaRPr>
          </a:p>
          <a:p>
            <a:pPr lvl="0">
              <a:lnSpc>
                <a:spcPct val="200000"/>
              </a:lnSpc>
            </a:pPr>
            <a:r>
              <a:rPr lang="en-US" sz="2800" b="1">
                <a:latin typeface="+mj-lt"/>
              </a:rPr>
              <a:t>					Inspect &amp; Adapt</a:t>
            </a:r>
            <a:r>
              <a:rPr lang="en-IN" sz="2800" b="1">
                <a:latin typeface="+mj-lt"/>
              </a:rPr>
              <a:t>	</a:t>
            </a:r>
          </a:p>
          <a:p>
            <a:pPr lvl="0">
              <a:lnSpc>
                <a:spcPct val="200000"/>
              </a:lnSpc>
            </a:pPr>
            <a:endParaRPr lang="en-US" sz="800" b="1">
              <a:latin typeface="+mj-lt"/>
            </a:endParaRPr>
          </a:p>
          <a:p>
            <a:pPr lvl="0">
              <a:lnSpc>
                <a:spcPct val="200000"/>
              </a:lnSpc>
            </a:pPr>
            <a:r>
              <a:rPr lang="en-IN" sz="2800" b="1">
                <a:latin typeface="+mj-lt"/>
              </a:rPr>
              <a:t>	Deliver quality every sprints 			JIRA = single source of truth</a:t>
            </a:r>
            <a:endParaRPr lang="en-US" sz="2800" b="1">
              <a:latin typeface="+mj-lt"/>
            </a:endParaRPr>
          </a:p>
          <a:p>
            <a:pPr lvl="0">
              <a:lnSpc>
                <a:spcPct val="200000"/>
              </a:lnSpc>
            </a:pPr>
            <a:r>
              <a:rPr lang="en-IN" sz="2800" b="1">
                <a:latin typeface="+mj-lt"/>
              </a:rPr>
              <a:t>						</a:t>
            </a:r>
            <a:endParaRPr lang="en-US" sz="2800" b="1">
              <a:latin typeface="+mj-lt"/>
            </a:endParaRPr>
          </a:p>
        </p:txBody>
      </p:sp>
    </p:spTree>
    <p:extLst>
      <p:ext uri="{BB962C8B-B14F-4D97-AF65-F5344CB8AC3E}">
        <p14:creationId xmlns:p14="http://schemas.microsoft.com/office/powerpoint/2010/main" val="267478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BD7B1D-88CD-224C-93CD-0DA86A75F91C}"/>
              </a:ext>
            </a:extLst>
          </p:cNvPr>
          <p:cNvPicPr>
            <a:picLocks noChangeAspect="1"/>
          </p:cNvPicPr>
          <p:nvPr/>
        </p:nvPicPr>
        <p:blipFill>
          <a:blip r:embed="rId3"/>
          <a:stretch>
            <a:fillRect/>
          </a:stretch>
        </p:blipFill>
        <p:spPr>
          <a:xfrm>
            <a:off x="6247075" y="1866900"/>
            <a:ext cx="5498147" cy="3524312"/>
          </a:xfrm>
          <a:prstGeom prst="rect">
            <a:avLst/>
          </a:prstGeom>
        </p:spPr>
      </p:pic>
      <p:sp>
        <p:nvSpPr>
          <p:cNvPr id="4" name="Title 3">
            <a:extLst>
              <a:ext uri="{FF2B5EF4-FFF2-40B4-BE49-F238E27FC236}">
                <a16:creationId xmlns:a16="http://schemas.microsoft.com/office/drawing/2014/main" id="{E5A79FE6-2604-A94A-A71A-767854773204}"/>
              </a:ext>
            </a:extLst>
          </p:cNvPr>
          <p:cNvSpPr>
            <a:spLocks noGrp="1"/>
          </p:cNvSpPr>
          <p:nvPr>
            <p:ph type="title"/>
          </p:nvPr>
        </p:nvSpPr>
        <p:spPr>
          <a:xfrm>
            <a:off x="190500" y="0"/>
            <a:ext cx="12001500" cy="952500"/>
          </a:xfrm>
        </p:spPr>
        <p:txBody>
          <a:bodyPr anchor="ctr"/>
          <a:lstStyle/>
          <a:p>
            <a:pPr algn="ctr"/>
            <a:r>
              <a:rPr lang="en-US" altLang="en-US" sz="3600">
                <a:latin typeface="Calibri Light" panose="020F0302020204030204" pitchFamily="34" charset="0"/>
                <a:cs typeface="Calibri Light" panose="020F0302020204030204" pitchFamily="34" charset="0"/>
              </a:rPr>
              <a:t>Commit to Quality</a:t>
            </a:r>
          </a:p>
        </p:txBody>
      </p:sp>
      <p:sp>
        <p:nvSpPr>
          <p:cNvPr id="13" name="Rectangle 12">
            <a:extLst>
              <a:ext uri="{FF2B5EF4-FFF2-40B4-BE49-F238E27FC236}">
                <a16:creationId xmlns:a16="http://schemas.microsoft.com/office/drawing/2014/main" id="{18645EF7-D3B8-1749-B4DC-13044ACB151A}"/>
              </a:ext>
            </a:extLst>
          </p:cNvPr>
          <p:cNvSpPr/>
          <p:nvPr/>
        </p:nvSpPr>
        <p:spPr>
          <a:xfrm>
            <a:off x="524787" y="1612458"/>
            <a:ext cx="5231957" cy="3514756"/>
          </a:xfrm>
          <a:prstGeom prst="rect">
            <a:avLst/>
          </a:prstGeom>
        </p:spPr>
        <p:txBody>
          <a:bodyPr wrap="square" anchor="t">
            <a:noAutofit/>
          </a:bodyPr>
          <a:lstStyle/>
          <a:p>
            <a:pPr algn="ctr"/>
            <a:endParaRPr lang="en-US" sz="3600" i="1">
              <a:latin typeface="+mj-lt"/>
              <a:cs typeface="Calibri Light" panose="020F0302020204030204" pitchFamily="34" charset="0"/>
            </a:endParaRPr>
          </a:p>
          <a:p>
            <a:pPr algn="ctr"/>
            <a:r>
              <a:rPr lang="en-US" sz="3600" i="1">
                <a:solidFill>
                  <a:srgbClr val="00B0F0"/>
                </a:solidFill>
                <a:latin typeface="Calibri Light" panose="020F0302020204030204" pitchFamily="34" charset="0"/>
                <a:cs typeface="Calibri Light" panose="020F0302020204030204" pitchFamily="34" charset="0"/>
              </a:rPr>
              <a:t>“</a:t>
            </a:r>
            <a:r>
              <a:rPr lang="en-US" sz="3600" i="1">
                <a:latin typeface="+mj-lt"/>
                <a:cs typeface="Calibri Light" panose="020F0302020204030204" pitchFamily="34" charset="0"/>
              </a:rPr>
              <a:t>What leaders tolerate, they encourage</a:t>
            </a:r>
            <a:r>
              <a:rPr lang="en-US" sz="3600" i="1">
                <a:solidFill>
                  <a:srgbClr val="00B0F0"/>
                </a:solidFill>
                <a:latin typeface="Calibri Light" panose="020F0302020204030204" pitchFamily="34" charset="0"/>
                <a:cs typeface="Calibri Light" panose="020F0302020204030204" pitchFamily="34" charset="0"/>
              </a:rPr>
              <a:t>”</a:t>
            </a:r>
          </a:p>
        </p:txBody>
      </p:sp>
      <p:sp>
        <p:nvSpPr>
          <p:cNvPr id="5" name="Rectangle 4">
            <a:extLst>
              <a:ext uri="{FF2B5EF4-FFF2-40B4-BE49-F238E27FC236}">
                <a16:creationId xmlns:a16="http://schemas.microsoft.com/office/drawing/2014/main" id="{14CF337A-5A00-7A40-A0E0-2863476968CC}"/>
              </a:ext>
            </a:extLst>
          </p:cNvPr>
          <p:cNvSpPr/>
          <p:nvPr/>
        </p:nvSpPr>
        <p:spPr>
          <a:xfrm>
            <a:off x="6710327" y="2338708"/>
            <a:ext cx="4484594" cy="954107"/>
          </a:xfrm>
          <a:prstGeom prst="rect">
            <a:avLst/>
          </a:prstGeom>
          <a:ln w="38100">
            <a:solidFill>
              <a:schemeClr val="bg1"/>
            </a:solidFill>
          </a:ln>
        </p:spPr>
        <p:txBody>
          <a:bodyPr wrap="square" anchor="ctr">
            <a:spAutoFit/>
          </a:bodyPr>
          <a:lstStyle/>
          <a:p>
            <a:pPr algn="ctr"/>
            <a:r>
              <a:rPr lang="en-US" sz="2800">
                <a:solidFill>
                  <a:schemeClr val="bg1"/>
                </a:solidFill>
                <a:latin typeface="Calibri" panose="020F0502020204030204" pitchFamily="34" charset="0"/>
                <a:cs typeface="Calibri" panose="020F0502020204030204" pitchFamily="34" charset="0"/>
              </a:rPr>
              <a:t>COMMIT TO FIXING</a:t>
            </a:r>
          </a:p>
          <a:p>
            <a:pPr algn="ctr"/>
            <a:r>
              <a:rPr lang="en-US" sz="2800">
                <a:solidFill>
                  <a:schemeClr val="bg1"/>
                </a:solidFill>
                <a:latin typeface="Calibri" panose="020F0502020204030204" pitchFamily="34" charset="0"/>
                <a:cs typeface="Calibri" panose="020F0502020204030204" pitchFamily="34" charset="0"/>
              </a:rPr>
              <a:t>“BROKEN WINDOWS” </a:t>
            </a:r>
          </a:p>
        </p:txBody>
      </p:sp>
    </p:spTree>
    <p:extLst>
      <p:ext uri="{BB962C8B-B14F-4D97-AF65-F5344CB8AC3E}">
        <p14:creationId xmlns:p14="http://schemas.microsoft.com/office/powerpoint/2010/main" val="271290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8FB7E0-E12D-5D4C-A661-EE130830A9D8}"/>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8</a:t>
            </a:fld>
            <a:endParaRPr lang="en-GB"/>
          </a:p>
        </p:txBody>
      </p:sp>
      <p:sp>
        <p:nvSpPr>
          <p:cNvPr id="8" name="Title 1">
            <a:extLst>
              <a:ext uri="{FF2B5EF4-FFF2-40B4-BE49-F238E27FC236}">
                <a16:creationId xmlns:a16="http://schemas.microsoft.com/office/drawing/2014/main" id="{AF9BFC34-B9EF-9249-9745-9E4AEC9A1C40}"/>
              </a:ext>
            </a:extLst>
          </p:cNvPr>
          <p:cNvSpPr>
            <a:spLocks noGrp="1"/>
          </p:cNvSpPr>
          <p:nvPr>
            <p:ph type="title"/>
          </p:nvPr>
        </p:nvSpPr>
        <p:spPr>
          <a:xfrm>
            <a:off x="190500" y="0"/>
            <a:ext cx="10942118" cy="952499"/>
          </a:xfrm>
        </p:spPr>
        <p:txBody>
          <a:bodyPr anchor="ctr">
            <a:normAutofit/>
          </a:bodyPr>
          <a:lstStyle/>
          <a:p>
            <a:r>
              <a:rPr lang="en-US">
                <a:latin typeface="Calibri Light"/>
                <a:cs typeface="Calibri Light"/>
              </a:rPr>
              <a:t>Iterative Design</a:t>
            </a:r>
          </a:p>
        </p:txBody>
      </p:sp>
      <p:pic>
        <p:nvPicPr>
          <p:cNvPr id="3" name="Picture 2" descr="A picture containing text&#10;&#10;Description automatically generated">
            <a:extLst>
              <a:ext uri="{FF2B5EF4-FFF2-40B4-BE49-F238E27FC236}">
                <a16:creationId xmlns:a16="http://schemas.microsoft.com/office/drawing/2014/main" id="{1962D04D-D004-4240-8BF3-3D6AB0B7A8AF}"/>
              </a:ext>
            </a:extLst>
          </p:cNvPr>
          <p:cNvPicPr>
            <a:picLocks noChangeAspect="1"/>
          </p:cNvPicPr>
          <p:nvPr/>
        </p:nvPicPr>
        <p:blipFill>
          <a:blip r:embed="rId2"/>
          <a:stretch>
            <a:fillRect/>
          </a:stretch>
        </p:blipFill>
        <p:spPr>
          <a:xfrm>
            <a:off x="2022108" y="952500"/>
            <a:ext cx="8465283" cy="5520357"/>
          </a:xfrm>
          <a:prstGeom prst="rect">
            <a:avLst/>
          </a:prstGeom>
        </p:spPr>
      </p:pic>
    </p:spTree>
    <p:extLst>
      <p:ext uri="{BB962C8B-B14F-4D97-AF65-F5344CB8AC3E}">
        <p14:creationId xmlns:p14="http://schemas.microsoft.com/office/powerpoint/2010/main" val="1730580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8A1DBA-87C1-8D41-9882-B1126D34F9BF}"/>
              </a:ext>
            </a:extLst>
          </p:cNvPr>
          <p:cNvSpPr/>
          <p:nvPr/>
        </p:nvSpPr>
        <p:spPr>
          <a:xfrm>
            <a:off x="0" y="0"/>
            <a:ext cx="12192000" cy="6858000"/>
          </a:xfrm>
          <a:prstGeom prst="rect">
            <a:avLst/>
          </a:prstGeom>
          <a:solidFill>
            <a:srgbClr val="FBF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752B927-F0D2-2F4C-A344-8A617729BCE5}"/>
              </a:ext>
            </a:extLst>
          </p:cNvPr>
          <p:cNvSpPr>
            <a:spLocks noGrp="1"/>
          </p:cNvSpPr>
          <p:nvPr>
            <p:ph type="sldNum" sz="quarter" idx="4294967295"/>
          </p:nvPr>
        </p:nvSpPr>
        <p:spPr>
          <a:xfrm>
            <a:off x="11518941" y="6466542"/>
            <a:ext cx="461588" cy="365125"/>
          </a:xfrm>
          <a:prstGeom prst="rect">
            <a:avLst/>
          </a:prstGeom>
        </p:spPr>
        <p:txBody>
          <a:bodyPr/>
          <a:lstStyle/>
          <a:p>
            <a:fld id="{FBB97951-CD40-4FB0-ABC8-FCC353E2C20F}" type="slidenum">
              <a:rPr lang="en-GB" smtClean="0"/>
              <a:pPr/>
              <a:t>9</a:t>
            </a:fld>
            <a:endParaRPr lang="en-GB"/>
          </a:p>
        </p:txBody>
      </p:sp>
      <p:sp>
        <p:nvSpPr>
          <p:cNvPr id="6" name="Title 1">
            <a:extLst>
              <a:ext uri="{FF2B5EF4-FFF2-40B4-BE49-F238E27FC236}">
                <a16:creationId xmlns:a16="http://schemas.microsoft.com/office/drawing/2014/main" id="{8A336CAA-E015-E641-AD68-68731F70F8D3}"/>
              </a:ext>
            </a:extLst>
          </p:cNvPr>
          <p:cNvSpPr>
            <a:spLocks noGrp="1"/>
          </p:cNvSpPr>
          <p:nvPr>
            <p:ph type="title"/>
          </p:nvPr>
        </p:nvSpPr>
        <p:spPr>
          <a:xfrm>
            <a:off x="190500" y="0"/>
            <a:ext cx="10942118" cy="952499"/>
          </a:xfrm>
        </p:spPr>
        <p:txBody>
          <a:bodyPr anchor="ctr"/>
          <a:lstStyle/>
          <a:p>
            <a:r>
              <a:rPr lang="en-US">
                <a:latin typeface="Calibri Light"/>
                <a:cs typeface="Calibri Light"/>
              </a:rPr>
              <a:t>Consistent flow increases efficiency</a:t>
            </a:r>
          </a:p>
        </p:txBody>
      </p:sp>
      <p:sp>
        <p:nvSpPr>
          <p:cNvPr id="7" name="TextBox 6">
            <a:extLst>
              <a:ext uri="{FF2B5EF4-FFF2-40B4-BE49-F238E27FC236}">
                <a16:creationId xmlns:a16="http://schemas.microsoft.com/office/drawing/2014/main" id="{8DD991EC-4F11-1C41-BC6C-EA741847C15D}"/>
              </a:ext>
            </a:extLst>
          </p:cNvPr>
          <p:cNvSpPr txBox="1"/>
          <p:nvPr/>
        </p:nvSpPr>
        <p:spPr>
          <a:xfrm>
            <a:off x="1755648" y="2715768"/>
            <a:ext cx="0" cy="0"/>
          </a:xfrm>
          <a:prstGeom prst="rect">
            <a:avLst/>
          </a:prstGeom>
        </p:spPr>
        <p:txBody>
          <a:bodyPr vert="horz" wrap="none" lIns="91440" tIns="45720" rIns="91440" bIns="45720" rtlCol="0" anchor="t" anchorCtr="0">
            <a:normAutofit fontScale="25000" lnSpcReduction="20000"/>
          </a:bodyPr>
          <a:lstStyle/>
          <a:p>
            <a:endParaRPr lang="en-US"/>
          </a:p>
        </p:txBody>
      </p:sp>
      <p:pic>
        <p:nvPicPr>
          <p:cNvPr id="9" name="Picture 8">
            <a:extLst>
              <a:ext uri="{FF2B5EF4-FFF2-40B4-BE49-F238E27FC236}">
                <a16:creationId xmlns:a16="http://schemas.microsoft.com/office/drawing/2014/main" id="{0FA1ED10-97E1-974B-91D8-C9FEF505AAA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97543" y="751702"/>
            <a:ext cx="11596914" cy="6106298"/>
          </a:xfrm>
          <a:prstGeom prst="rect">
            <a:avLst/>
          </a:prstGeom>
        </p:spPr>
      </p:pic>
    </p:spTree>
    <p:extLst>
      <p:ext uri="{BB962C8B-B14F-4D97-AF65-F5344CB8AC3E}">
        <p14:creationId xmlns:p14="http://schemas.microsoft.com/office/powerpoint/2010/main" val="4168034724"/>
      </p:ext>
    </p:extLst>
  </p:cSld>
  <p:clrMapOvr>
    <a:masterClrMapping/>
  </p:clrMapOvr>
</p:sld>
</file>

<file path=ppt/theme/theme1.xml><?xml version="1.0" encoding="utf-8"?>
<a:theme xmlns:a="http://schemas.openxmlformats.org/drawingml/2006/main" name="7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chorCtr="0">
        <a:normAutofit/>
      </a:bodyPr>
      <a:lstStyle>
        <a:defPPr>
          <a:defRPr smtClean="0"/>
        </a:defPPr>
      </a:lstStyle>
    </a:txDef>
  </a:objectDefaults>
  <a:extraClrSchemeLst/>
  <a:extLst>
    <a:ext uri="{05A4C25C-085E-4340-85A3-A5531E510DB2}">
      <thm15:themeFamily xmlns:thm15="http://schemas.microsoft.com/office/thememl/2012/main" name="Presentation2" id="{13D03C5D-D3E1-B842-A399-89B6BE84EA55}" vid="{96F12027-3184-454A-AFA3-4735EC7A5B41}"/>
    </a:ext>
  </a:extLst>
</a:theme>
</file>

<file path=ppt/theme/theme2.xml><?xml version="1.0" encoding="utf-8"?>
<a:theme xmlns:a="http://schemas.openxmlformats.org/drawingml/2006/main" name="3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chorCtr="0">
        <a:normAutofit/>
      </a:bodyPr>
      <a:lstStyle>
        <a:defPPr>
          <a:defRPr smtClean="0"/>
        </a:defPPr>
      </a:lstStyle>
    </a:txDef>
  </a:objectDefaults>
  <a:extraClrSchemeLst/>
  <a:extLst>
    <a:ext uri="{05A4C25C-085E-4340-85A3-A5531E510DB2}">
      <thm15:themeFamily xmlns:thm15="http://schemas.microsoft.com/office/thememl/2012/main" name="Presentation2" id="{13D03C5D-D3E1-B842-A399-89B6BE84EA55}" vid="{96F12027-3184-454A-AFA3-4735EC7A5B41}"/>
    </a:ext>
  </a:extLst>
</a:theme>
</file>

<file path=ppt/theme/theme3.xml><?xml version="1.0" encoding="utf-8"?>
<a:theme xmlns:a="http://schemas.openxmlformats.org/drawingml/2006/main" name="8_Kony">
  <a:themeElements>
    <a:clrScheme name="Kony">
      <a:dk1>
        <a:sysClr val="windowText" lastClr="000000"/>
      </a:dk1>
      <a:lt1>
        <a:sysClr val="window" lastClr="FFFFFF"/>
      </a:lt1>
      <a:dk2>
        <a:srgbClr val="343E48"/>
      </a:dk2>
      <a:lt2>
        <a:srgbClr val="F2F1F1"/>
      </a:lt2>
      <a:accent1>
        <a:srgbClr val="00A0DD"/>
      </a:accent1>
      <a:accent2>
        <a:srgbClr val="CB2027"/>
      </a:accent2>
      <a:accent3>
        <a:srgbClr val="77BD43"/>
      </a:accent3>
      <a:accent4>
        <a:srgbClr val="F36C21"/>
      </a:accent4>
      <a:accent5>
        <a:srgbClr val="0B9C49"/>
      </a:accent5>
      <a:accent6>
        <a:srgbClr val="3F51B5"/>
      </a:accent6>
      <a:hlink>
        <a:srgbClr val="00A0DD"/>
      </a:hlink>
      <a:folHlink>
        <a:srgbClr val="00A0D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E132288-04DE-D842-BAC9-A69C624CBDBB}" vid="{72F912C5-9B3D-4D46-879B-8FCB8AFCD4B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EC9983050615439F996B2A6816784B" ma:contentTypeVersion="8" ma:contentTypeDescription="Create a new document." ma:contentTypeScope="" ma:versionID="abb9b30c2fbb13edfb81dbef0fd8a0d2">
  <xsd:schema xmlns:xsd="http://www.w3.org/2001/XMLSchema" xmlns:xs="http://www.w3.org/2001/XMLSchema" xmlns:p="http://schemas.microsoft.com/office/2006/metadata/properties" xmlns:ns2="ff09ad4c-8153-4858-87c0-2ed3610b11d9" xmlns:ns3="aef9b099-d3c4-4275-9ab0-ae6fef414b3e" targetNamespace="http://schemas.microsoft.com/office/2006/metadata/properties" ma:root="true" ma:fieldsID="4abbaee784e5b8e6fa8cd91cfd7452b5" ns2:_="" ns3:_="">
    <xsd:import namespace="ff09ad4c-8153-4858-87c0-2ed3610b11d9"/>
    <xsd:import namespace="aef9b099-d3c4-4275-9ab0-ae6fef414b3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09ad4c-8153-4858-87c0-2ed3610b11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f9b099-d3c4-4275-9ab0-ae6fef414b3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EBBECB-4571-455F-96D5-91FE00CFC34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2050061-1F77-4E52-9217-39FBAFA4E3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09ad4c-8153-4858-87c0-2ed3610b11d9"/>
    <ds:schemaRef ds:uri="aef9b099-d3c4-4275-9ab0-ae6fef414b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64A6EE-FE0F-4A36-B0BB-CA4099AFB3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4248</Words>
  <Application>Microsoft Office PowerPoint</Application>
  <PresentationFormat>Widescreen</PresentationFormat>
  <Paragraphs>1058</Paragraphs>
  <Slides>75</Slides>
  <Notes>21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75</vt:i4>
      </vt:variant>
    </vt:vector>
  </HeadingPairs>
  <TitlesOfParts>
    <vt:vector size="92" baseType="lpstr">
      <vt:lpstr>Arial</vt:lpstr>
      <vt:lpstr>Arial,Sans-Serif</vt:lpstr>
      <vt:lpstr>Avenir Book</vt:lpstr>
      <vt:lpstr>Avenir Book Oblique</vt:lpstr>
      <vt:lpstr>Avenir LT Std 55 Roman</vt:lpstr>
      <vt:lpstr>Avenir LT Std 65 Medium</vt:lpstr>
      <vt:lpstr>Avenir Medium</vt:lpstr>
      <vt:lpstr>Calibri</vt:lpstr>
      <vt:lpstr>Calibri Light</vt:lpstr>
      <vt:lpstr>Century Gothic</vt:lpstr>
      <vt:lpstr>PT Sans</vt:lpstr>
      <vt:lpstr>PT Serif</vt:lpstr>
      <vt:lpstr>Times New Roman</vt:lpstr>
      <vt:lpstr>Wingdings</vt:lpstr>
      <vt:lpstr>7_Kony</vt:lpstr>
      <vt:lpstr>3_Kony</vt:lpstr>
      <vt:lpstr>8_Kony</vt:lpstr>
      <vt:lpstr>PowerPoint Presentation</vt:lpstr>
      <vt:lpstr>Agile Mindset  “Agile is a growth mindset.  It’s a way of working grounded in a culture of learning.”  - Ahmed Sidky (Aka Dr. Agile)</vt:lpstr>
      <vt:lpstr>PowerPoint Presentation</vt:lpstr>
      <vt:lpstr>PowerPoint Presentation</vt:lpstr>
      <vt:lpstr>PowerPoint Presentation</vt:lpstr>
      <vt:lpstr>Benefits</vt:lpstr>
      <vt:lpstr>Incremental execution and delivery reduces risk </vt:lpstr>
      <vt:lpstr>Iterative Design</vt:lpstr>
      <vt:lpstr>Consistent flow increases efficiency</vt:lpstr>
      <vt:lpstr>Practiced Estimation increases predictability</vt:lpstr>
      <vt:lpstr>Team laser focused on completed work planned for sprint  </vt:lpstr>
      <vt:lpstr>Challenges</vt:lpstr>
      <vt:lpstr>Move from Waterfall to Agile inverts Constraints </vt:lpstr>
      <vt:lpstr>Top-down transformation will fail… so will bottoms-up</vt:lpstr>
      <vt:lpstr>Define shared objectives, empower teams to achieve them</vt:lpstr>
      <vt:lpstr>PowerPoint Presentation</vt:lpstr>
      <vt:lpstr>Scrum  “How fast can I change course in response to new information  that contradicts my prior beliefs.“</vt:lpstr>
      <vt:lpstr>PowerPoint Presentation</vt:lpstr>
      <vt:lpstr>PowerPoint Presentation</vt:lpstr>
      <vt:lpstr>PowerPoint Presentation</vt:lpstr>
      <vt:lpstr>User Story/Epic status definitions (to be updated)</vt:lpstr>
      <vt:lpstr>PowerPoint Presentation</vt:lpstr>
      <vt:lpstr>PowerPoint Presentation</vt:lpstr>
      <vt:lpstr>PowerPoint Presentation</vt:lpstr>
      <vt:lpstr>PowerPoint Presentation</vt:lpstr>
      <vt:lpstr>PowerPoint Presentation</vt:lpstr>
      <vt:lpstr>Backlog Grooming - Epics &amp; Stories (to be updated)</vt:lpstr>
      <vt:lpstr>PowerPoint Presentation</vt:lpstr>
      <vt:lpstr>PowerPoint Presentation</vt:lpstr>
      <vt:lpstr>PowerPoint Presentation</vt:lpstr>
      <vt:lpstr>Backlog Grooming /  Backlog Refinement</vt:lpstr>
      <vt:lpstr>Release Planning</vt:lpstr>
      <vt:lpstr>PowerPoint Presentation</vt:lpstr>
      <vt:lpstr>JIRA  “Agile is a growth mindset.  It’s a way of working grounded in a culture of learning.”</vt:lpstr>
      <vt:lpstr>PowerPoint Presentation</vt:lpstr>
      <vt:lpstr>Current Kony JIRA Config (example: DBX)</vt:lpstr>
      <vt:lpstr>PowerPoint Presentation</vt:lpstr>
      <vt:lpstr>Principles: Enforce consistency; Empower teams to optimize</vt:lpstr>
      <vt:lpstr>PowerPoint Presentation</vt:lpstr>
      <vt:lpstr>PowerPoint Presentation</vt:lpstr>
      <vt:lpstr>PowerPoint Presentation</vt:lpstr>
      <vt:lpstr>PowerPoint Presentation</vt:lpstr>
      <vt:lpstr>PowerPoint Presentation</vt:lpstr>
      <vt:lpstr>Breakdown Initiatives into Epics w/ Estimation (Product Backlog)</vt:lpstr>
      <vt:lpstr>Breakdown Epics into Stories w/ Estimation (Sprint Backlog)</vt:lpstr>
      <vt:lpstr>Sprint 1 Planning (Pull, Don’t Push, Work)</vt:lpstr>
      <vt:lpstr>Sprint 2 Planning (Inspect and Adapt)</vt:lpstr>
      <vt:lpstr>Dashboards (and View) using Filters</vt:lpstr>
      <vt:lpstr>Jira Built-in Reports  </vt:lpstr>
      <vt:lpstr>Quality</vt:lpstr>
      <vt:lpstr>PowerPoint Presentation</vt:lpstr>
      <vt:lpstr>User Experience</vt:lpstr>
      <vt:lpstr>Quality Gates</vt:lpstr>
      <vt:lpstr>PowerPoint Presentation</vt:lpstr>
      <vt:lpstr>PowerPoint Presentation</vt:lpstr>
      <vt:lpstr>DevOps  “Continuous Integration doesn’t get rid of bugs,  but it does make them dramatically easier to find and remove.“   -  Martin Fowler, Chief Scientist, ThoughtWorks</vt:lpstr>
      <vt:lpstr>DevOps</vt:lpstr>
      <vt:lpstr>Every Build Follows an Automatable Process</vt:lpstr>
      <vt:lpstr>Testing Automation Ensures a Baseline</vt:lpstr>
      <vt:lpstr>Build Frequency and Benefits of Build Automation</vt:lpstr>
      <vt:lpstr>Benefits of Automation</vt:lpstr>
      <vt:lpstr>Build automation made simple</vt:lpstr>
      <vt:lpstr>Testing as Part of Every build</vt:lpstr>
      <vt:lpstr>Kony AppFactory CI, CD and Device Testing</vt:lpstr>
      <vt:lpstr>PowerPoint Presentation</vt:lpstr>
      <vt:lpstr>Implementation Plan</vt:lpstr>
      <vt:lpstr>PowerPoint Presentation</vt:lpstr>
      <vt:lpstr>PowerPoint Presentation</vt:lpstr>
      <vt:lpstr>PowerPoint Presentation</vt:lpstr>
      <vt:lpstr>PowerPoint Presentation</vt:lpstr>
      <vt:lpstr>PowerPoint Presentation</vt:lpstr>
      <vt:lpstr>Resources </vt:lpstr>
      <vt:lpstr>Call to Action</vt:lpstr>
      <vt:lpstr>Be Agile</vt:lpstr>
      <vt:lpstr>Commit to Quality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Training Content</dc:title>
  <dc:creator>Nate Bruce</dc:creator>
  <cp:lastModifiedBy>Uttam</cp:lastModifiedBy>
  <cp:revision>151</cp:revision>
  <dcterms:created xsi:type="dcterms:W3CDTF">2019-03-28T20:20:49Z</dcterms:created>
  <dcterms:modified xsi:type="dcterms:W3CDTF">2024-07-13T07:56:25Z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0x010100B8EC9983050615439F996B2A6816784B</vt:lpwstr>
  </property>
</Properties>
</file>